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62" r:id="rId3"/>
    <p:sldId id="261" r:id="rId4"/>
    <p:sldId id="258" r:id="rId5"/>
    <p:sldId id="284" r:id="rId6"/>
    <p:sldId id="263" r:id="rId7"/>
    <p:sldId id="290" r:id="rId8"/>
    <p:sldId id="265" r:id="rId9"/>
    <p:sldId id="266" r:id="rId10"/>
    <p:sldId id="271" r:id="rId11"/>
    <p:sldId id="291" r:id="rId12"/>
    <p:sldId id="267" r:id="rId13"/>
    <p:sldId id="270" r:id="rId14"/>
    <p:sldId id="272" r:id="rId15"/>
    <p:sldId id="273" r:id="rId16"/>
    <p:sldId id="285" r:id="rId17"/>
    <p:sldId id="294" r:id="rId18"/>
    <p:sldId id="295" r:id="rId19"/>
    <p:sldId id="277" r:id="rId20"/>
    <p:sldId id="274" r:id="rId21"/>
    <p:sldId id="286" r:id="rId22"/>
    <p:sldId id="287" r:id="rId23"/>
    <p:sldId id="288" r:id="rId24"/>
    <p:sldId id="278" r:id="rId25"/>
    <p:sldId id="296" r:id="rId26"/>
    <p:sldId id="293" r:id="rId27"/>
    <p:sldId id="281" r:id="rId28"/>
    <p:sldId id="282" r:id="rId29"/>
    <p:sldId id="260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wshik Deb Nath" userId="6359ffd52d291ef1" providerId="LiveId" clId="{6CF67C40-BBFF-4E2D-AF41-A7FCCBCC69DC}"/>
    <pc:docChg chg="undo custSel addSld delSld modSld sldOrd">
      <pc:chgData name="Kowshik Deb Nath" userId="6359ffd52d291ef1" providerId="LiveId" clId="{6CF67C40-BBFF-4E2D-AF41-A7FCCBCC69DC}" dt="2023-12-14T17:03:20.179" v="786" actId="20577"/>
      <pc:docMkLst>
        <pc:docMk/>
      </pc:docMkLst>
      <pc:sldChg chg="addSp delSp modSp mod">
        <pc:chgData name="Kowshik Deb Nath" userId="6359ffd52d291ef1" providerId="LiveId" clId="{6CF67C40-BBFF-4E2D-AF41-A7FCCBCC69DC}" dt="2023-11-22T19:07:50.966" v="781" actId="122"/>
        <pc:sldMkLst>
          <pc:docMk/>
          <pc:sldMk cId="1359264022" sldId="257"/>
        </pc:sldMkLst>
        <pc:spChg chg="mod">
          <ac:chgData name="Kowshik Deb Nath" userId="6359ffd52d291ef1" providerId="LiveId" clId="{6CF67C40-BBFF-4E2D-AF41-A7FCCBCC69DC}" dt="2023-11-22T19:04:29.122" v="748" actId="1076"/>
          <ac:spMkLst>
            <pc:docMk/>
            <pc:sldMk cId="1359264022" sldId="257"/>
            <ac:spMk id="2" creationId="{0157E886-5EDE-4FDB-AA94-8843995B7A70}"/>
          </ac:spMkLst>
        </pc:spChg>
        <pc:spChg chg="del mod">
          <ac:chgData name="Kowshik Deb Nath" userId="6359ffd52d291ef1" providerId="LiveId" clId="{6CF67C40-BBFF-4E2D-AF41-A7FCCBCC69DC}" dt="2023-11-22T19:05:27.980" v="774" actId="21"/>
          <ac:spMkLst>
            <pc:docMk/>
            <pc:sldMk cId="1359264022" sldId="257"/>
            <ac:spMk id="3" creationId="{7548232C-6054-43FF-9342-11155FDDEECF}"/>
          </ac:spMkLst>
        </pc:spChg>
        <pc:spChg chg="add mod">
          <ac:chgData name="Kowshik Deb Nath" userId="6359ffd52d291ef1" providerId="LiveId" clId="{6CF67C40-BBFF-4E2D-AF41-A7FCCBCC69DC}" dt="2023-11-22T19:00:18.845" v="477" actId="1076"/>
          <ac:spMkLst>
            <pc:docMk/>
            <pc:sldMk cId="1359264022" sldId="257"/>
            <ac:spMk id="8" creationId="{0EEF002A-9509-43F9-A23A-E348C6F9BFA7}"/>
          </ac:spMkLst>
        </pc:spChg>
        <pc:spChg chg="del mod">
          <ac:chgData name="Kowshik Deb Nath" userId="6359ffd52d291ef1" providerId="LiveId" clId="{6CF67C40-BBFF-4E2D-AF41-A7FCCBCC69DC}" dt="2023-11-22T19:04:33.065" v="749" actId="21"/>
          <ac:spMkLst>
            <pc:docMk/>
            <pc:sldMk cId="1359264022" sldId="257"/>
            <ac:spMk id="9" creationId="{7BDC1903-0C25-4107-B991-3B96D7EEF1DC}"/>
          </ac:spMkLst>
        </pc:spChg>
        <pc:spChg chg="mod">
          <ac:chgData name="Kowshik Deb Nath" userId="6359ffd52d291ef1" providerId="LiveId" clId="{6CF67C40-BBFF-4E2D-AF41-A7FCCBCC69DC}" dt="2023-11-22T19:07:50.966" v="781" actId="122"/>
          <ac:spMkLst>
            <pc:docMk/>
            <pc:sldMk cId="1359264022" sldId="257"/>
            <ac:spMk id="10" creationId="{9B5D9FE5-E44D-488D-AE3F-420FBE058311}"/>
          </ac:spMkLst>
        </pc:spChg>
        <pc:spChg chg="del">
          <ac:chgData name="Kowshik Deb Nath" userId="6359ffd52d291ef1" providerId="LiveId" clId="{6CF67C40-BBFF-4E2D-AF41-A7FCCBCC69DC}" dt="2023-11-22T16:04:18.414" v="456" actId="21"/>
          <ac:spMkLst>
            <pc:docMk/>
            <pc:sldMk cId="1359264022" sldId="257"/>
            <ac:spMk id="11" creationId="{8B3DD44A-50B9-4615-89B3-F5F55DD9F8A2}"/>
          </ac:spMkLst>
        </pc:spChg>
        <pc:spChg chg="del">
          <ac:chgData name="Kowshik Deb Nath" userId="6359ffd52d291ef1" providerId="LiveId" clId="{6CF67C40-BBFF-4E2D-AF41-A7FCCBCC69DC}" dt="2023-11-22T19:00:28.932" v="478" actId="21"/>
          <ac:spMkLst>
            <pc:docMk/>
            <pc:sldMk cId="1359264022" sldId="257"/>
            <ac:spMk id="16" creationId="{E13B5E84-B868-4D55-BFB6-F63F94F18166}"/>
          </ac:spMkLst>
        </pc:spChg>
        <pc:spChg chg="del mod">
          <ac:chgData name="Kowshik Deb Nath" userId="6359ffd52d291ef1" providerId="LiveId" clId="{6CF67C40-BBFF-4E2D-AF41-A7FCCBCC69DC}" dt="2023-11-22T19:00:31.105" v="479" actId="21"/>
          <ac:spMkLst>
            <pc:docMk/>
            <pc:sldMk cId="1359264022" sldId="257"/>
            <ac:spMk id="17" creationId="{78107EDC-BD60-4F20-B9BD-F82DDFB13192}"/>
          </ac:spMkLst>
        </pc:spChg>
        <pc:picChg chg="add mod">
          <ac:chgData name="Kowshik Deb Nath" userId="6359ffd52d291ef1" providerId="LiveId" clId="{6CF67C40-BBFF-4E2D-AF41-A7FCCBCC69DC}" dt="2023-11-22T18:59:31.608" v="462" actId="1076"/>
          <ac:picMkLst>
            <pc:docMk/>
            <pc:sldMk cId="1359264022" sldId="257"/>
            <ac:picMk id="12" creationId="{F1AC6D09-5080-4627-B949-07D600D2B677}"/>
          </ac:picMkLst>
        </pc:picChg>
        <pc:picChg chg="del">
          <ac:chgData name="Kowshik Deb Nath" userId="6359ffd52d291ef1" providerId="LiveId" clId="{6CF67C40-BBFF-4E2D-AF41-A7FCCBCC69DC}" dt="2023-11-22T15:03:35.713" v="452" actId="21"/>
          <ac:picMkLst>
            <pc:docMk/>
            <pc:sldMk cId="1359264022" sldId="257"/>
            <ac:picMk id="15" creationId="{6787BFA2-890F-4754-88C8-A8748552A78A}"/>
          </ac:picMkLst>
        </pc:picChg>
      </pc:sldChg>
      <pc:sldChg chg="modSp mod">
        <pc:chgData name="Kowshik Deb Nath" userId="6359ffd52d291ef1" providerId="LiveId" clId="{6CF67C40-BBFF-4E2D-AF41-A7FCCBCC69DC}" dt="2023-11-22T19:09:52.629" v="782" actId="20577"/>
        <pc:sldMkLst>
          <pc:docMk/>
          <pc:sldMk cId="2126079299" sldId="258"/>
        </pc:sldMkLst>
        <pc:spChg chg="mod">
          <ac:chgData name="Kowshik Deb Nath" userId="6359ffd52d291ef1" providerId="LiveId" clId="{6CF67C40-BBFF-4E2D-AF41-A7FCCBCC69DC}" dt="2023-11-22T19:09:52.629" v="782" actId="20577"/>
          <ac:spMkLst>
            <pc:docMk/>
            <pc:sldMk cId="2126079299" sldId="258"/>
            <ac:spMk id="11" creationId="{817215BA-13C0-4F67-9FFB-C30B42E93766}"/>
          </ac:spMkLst>
        </pc:spChg>
      </pc:sldChg>
      <pc:sldChg chg="modSp mod">
        <pc:chgData name="Kowshik Deb Nath" userId="6359ffd52d291ef1" providerId="LiveId" clId="{6CF67C40-BBFF-4E2D-AF41-A7FCCBCC69DC}" dt="2023-12-14T17:03:20.179" v="786" actId="20577"/>
        <pc:sldMkLst>
          <pc:docMk/>
          <pc:sldMk cId="1172006383" sldId="263"/>
        </pc:sldMkLst>
        <pc:spChg chg="mod">
          <ac:chgData name="Kowshik Deb Nath" userId="6359ffd52d291ef1" providerId="LiveId" clId="{6CF67C40-BBFF-4E2D-AF41-A7FCCBCC69DC}" dt="2023-12-14T17:03:20.179" v="786" actId="20577"/>
          <ac:spMkLst>
            <pc:docMk/>
            <pc:sldMk cId="1172006383" sldId="263"/>
            <ac:spMk id="6" creationId="{92DDFD29-4308-42E0-952B-FA2A90A2A47C}"/>
          </ac:spMkLst>
        </pc:spChg>
      </pc:sldChg>
      <pc:sldChg chg="addSp delSp modSp mod">
        <pc:chgData name="Kowshik Deb Nath" userId="6359ffd52d291ef1" providerId="LiveId" clId="{6CF67C40-BBFF-4E2D-AF41-A7FCCBCC69DC}" dt="2023-11-22T14:13:48.284" v="61" actId="14100"/>
        <pc:sldMkLst>
          <pc:docMk/>
          <pc:sldMk cId="465742119" sldId="267"/>
        </pc:sldMkLst>
        <pc:spChg chg="mod">
          <ac:chgData name="Kowshik Deb Nath" userId="6359ffd52d291ef1" providerId="LiveId" clId="{6CF67C40-BBFF-4E2D-AF41-A7FCCBCC69DC}" dt="2023-11-22T14:13:11.289" v="9" actId="20577"/>
          <ac:spMkLst>
            <pc:docMk/>
            <pc:sldMk cId="465742119" sldId="267"/>
            <ac:spMk id="10" creationId="{CCB7C689-B1DA-4F1A-A9CC-66C42503983D}"/>
          </ac:spMkLst>
        </pc:spChg>
        <pc:spChg chg="mod">
          <ac:chgData name="Kowshik Deb Nath" userId="6359ffd52d291ef1" providerId="LiveId" clId="{6CF67C40-BBFF-4E2D-AF41-A7FCCBCC69DC}" dt="2023-11-22T14:13:48.284" v="61" actId="14100"/>
          <ac:spMkLst>
            <pc:docMk/>
            <pc:sldMk cId="465742119" sldId="267"/>
            <ac:spMk id="14" creationId="{61A409C1-7463-4D9C-A741-D45C17EF2CFD}"/>
          </ac:spMkLst>
        </pc:spChg>
        <pc:picChg chg="add mod">
          <ac:chgData name="Kowshik Deb Nath" userId="6359ffd52d291ef1" providerId="LiveId" clId="{6CF67C40-BBFF-4E2D-AF41-A7FCCBCC69DC}" dt="2023-11-22T14:12:39.812" v="3" actId="1076"/>
          <ac:picMkLst>
            <pc:docMk/>
            <pc:sldMk cId="465742119" sldId="267"/>
            <ac:picMk id="6" creationId="{4D7116C0-720C-4E8F-B41F-A67D48FD6BF4}"/>
          </ac:picMkLst>
        </pc:picChg>
        <pc:picChg chg="del">
          <ac:chgData name="Kowshik Deb Nath" userId="6359ffd52d291ef1" providerId="LiveId" clId="{6CF67C40-BBFF-4E2D-AF41-A7FCCBCC69DC}" dt="2023-11-22T14:12:04.507" v="0" actId="21"/>
          <ac:picMkLst>
            <pc:docMk/>
            <pc:sldMk cId="465742119" sldId="267"/>
            <ac:picMk id="12" creationId="{30A2F91F-968F-442F-A951-F85C251DB7D0}"/>
          </ac:picMkLst>
        </pc:picChg>
      </pc:sldChg>
      <pc:sldChg chg="del">
        <pc:chgData name="Kowshik Deb Nath" userId="6359ffd52d291ef1" providerId="LiveId" clId="{6CF67C40-BBFF-4E2D-AF41-A7FCCBCC69DC}" dt="2023-11-22T14:14:25.076" v="62" actId="2696"/>
        <pc:sldMkLst>
          <pc:docMk/>
          <pc:sldMk cId="1483277430" sldId="268"/>
        </pc:sldMkLst>
      </pc:sldChg>
      <pc:sldChg chg="del">
        <pc:chgData name="Kowshik Deb Nath" userId="6359ffd52d291ef1" providerId="LiveId" clId="{6CF67C40-BBFF-4E2D-AF41-A7FCCBCC69DC}" dt="2023-11-22T14:14:32.346" v="63" actId="2696"/>
        <pc:sldMkLst>
          <pc:docMk/>
          <pc:sldMk cId="2423916307" sldId="269"/>
        </pc:sldMkLst>
      </pc:sldChg>
      <pc:sldChg chg="modSp mod">
        <pc:chgData name="Kowshik Deb Nath" userId="6359ffd52d291ef1" providerId="LiveId" clId="{6CF67C40-BBFF-4E2D-AF41-A7FCCBCC69DC}" dt="2023-11-22T14:45:48.340" v="418" actId="20577"/>
        <pc:sldMkLst>
          <pc:docMk/>
          <pc:sldMk cId="2137567293" sldId="270"/>
        </pc:sldMkLst>
        <pc:spChg chg="mod">
          <ac:chgData name="Kowshik Deb Nath" userId="6359ffd52d291ef1" providerId="LiveId" clId="{6CF67C40-BBFF-4E2D-AF41-A7FCCBCC69DC}" dt="2023-11-22T14:14:56.860" v="70" actId="14100"/>
          <ac:spMkLst>
            <pc:docMk/>
            <pc:sldMk cId="2137567293" sldId="270"/>
            <ac:spMk id="5" creationId="{5E9EA6F6-E5C0-4C68-A380-8DD5EA112783}"/>
          </ac:spMkLst>
        </pc:spChg>
        <pc:spChg chg="mod">
          <ac:chgData name="Kowshik Deb Nath" userId="6359ffd52d291ef1" providerId="LiveId" clId="{6CF67C40-BBFF-4E2D-AF41-A7FCCBCC69DC}" dt="2023-11-22T14:45:48.340" v="418" actId="20577"/>
          <ac:spMkLst>
            <pc:docMk/>
            <pc:sldMk cId="2137567293" sldId="270"/>
            <ac:spMk id="6" creationId="{78EFF6E8-6933-429F-949C-B5B9354B29D2}"/>
          </ac:spMkLst>
        </pc:spChg>
      </pc:sldChg>
      <pc:sldChg chg="modSp mod">
        <pc:chgData name="Kowshik Deb Nath" userId="6359ffd52d291ef1" providerId="LiveId" clId="{6CF67C40-BBFF-4E2D-AF41-A7FCCBCC69DC}" dt="2023-11-22T14:45:56.338" v="421" actId="20577"/>
        <pc:sldMkLst>
          <pc:docMk/>
          <pc:sldMk cId="2253141227" sldId="272"/>
        </pc:sldMkLst>
        <pc:spChg chg="mod">
          <ac:chgData name="Kowshik Deb Nath" userId="6359ffd52d291ef1" providerId="LiveId" clId="{6CF67C40-BBFF-4E2D-AF41-A7FCCBCC69DC}" dt="2023-11-22T14:45:56.338" v="421" actId="20577"/>
          <ac:spMkLst>
            <pc:docMk/>
            <pc:sldMk cId="2253141227" sldId="272"/>
            <ac:spMk id="22" creationId="{5B53B14C-658F-4E9A-8751-5A301D2E7AD9}"/>
          </ac:spMkLst>
        </pc:spChg>
      </pc:sldChg>
      <pc:sldChg chg="modSp mod">
        <pc:chgData name="Kowshik Deb Nath" userId="6359ffd52d291ef1" providerId="LiveId" clId="{6CF67C40-BBFF-4E2D-AF41-A7FCCBCC69DC}" dt="2023-11-22T14:46:02.277" v="423" actId="20577"/>
        <pc:sldMkLst>
          <pc:docMk/>
          <pc:sldMk cId="1195051873" sldId="273"/>
        </pc:sldMkLst>
        <pc:spChg chg="mod">
          <ac:chgData name="Kowshik Deb Nath" userId="6359ffd52d291ef1" providerId="LiveId" clId="{6CF67C40-BBFF-4E2D-AF41-A7FCCBCC69DC}" dt="2023-11-22T14:46:02.277" v="423" actId="20577"/>
          <ac:spMkLst>
            <pc:docMk/>
            <pc:sldMk cId="1195051873" sldId="273"/>
            <ac:spMk id="11" creationId="{368BB6B0-2CEE-41E6-AD01-F479C8EE1D7B}"/>
          </ac:spMkLst>
        </pc:spChg>
      </pc:sldChg>
      <pc:sldChg chg="modSp mod">
        <pc:chgData name="Kowshik Deb Nath" userId="6359ffd52d291ef1" providerId="LiveId" clId="{6CF67C40-BBFF-4E2D-AF41-A7FCCBCC69DC}" dt="2023-11-22T14:41:48.607" v="401" actId="20577"/>
        <pc:sldMkLst>
          <pc:docMk/>
          <pc:sldMk cId="2169357249" sldId="274"/>
        </pc:sldMkLst>
        <pc:spChg chg="mod">
          <ac:chgData name="Kowshik Deb Nath" userId="6359ffd52d291ef1" providerId="LiveId" clId="{6CF67C40-BBFF-4E2D-AF41-A7FCCBCC69DC}" dt="2023-11-22T14:41:45.215" v="399" actId="20577"/>
          <ac:spMkLst>
            <pc:docMk/>
            <pc:sldMk cId="2169357249" sldId="274"/>
            <ac:spMk id="5" creationId="{4F2E52C7-150E-46FF-B61C-73201EFCD1FE}"/>
          </ac:spMkLst>
        </pc:spChg>
        <pc:spChg chg="mod">
          <ac:chgData name="Kowshik Deb Nath" userId="6359ffd52d291ef1" providerId="LiveId" clId="{6CF67C40-BBFF-4E2D-AF41-A7FCCBCC69DC}" dt="2023-11-22T14:41:48.607" v="401" actId="20577"/>
          <ac:spMkLst>
            <pc:docMk/>
            <pc:sldMk cId="2169357249" sldId="274"/>
            <ac:spMk id="18" creationId="{3DC5F7D1-6DC3-4512-AFEC-19B8304B8862}"/>
          </ac:spMkLst>
        </pc:spChg>
      </pc:sldChg>
      <pc:sldChg chg="del">
        <pc:chgData name="Kowshik Deb Nath" userId="6359ffd52d291ef1" providerId="LiveId" clId="{6CF67C40-BBFF-4E2D-AF41-A7FCCBCC69DC}" dt="2023-11-22T14:42:43.948" v="412" actId="2696"/>
        <pc:sldMkLst>
          <pc:docMk/>
          <pc:sldMk cId="4221960774" sldId="275"/>
        </pc:sldMkLst>
      </pc:sldChg>
      <pc:sldChg chg="modSp mod ord">
        <pc:chgData name="Kowshik Deb Nath" userId="6359ffd52d291ef1" providerId="LiveId" clId="{6CF67C40-BBFF-4E2D-AF41-A7FCCBCC69DC}" dt="2023-11-22T14:48:12.835" v="447" actId="20577"/>
        <pc:sldMkLst>
          <pc:docMk/>
          <pc:sldMk cId="152210452" sldId="277"/>
        </pc:sldMkLst>
        <pc:spChg chg="mod">
          <ac:chgData name="Kowshik Deb Nath" userId="6359ffd52d291ef1" providerId="LiveId" clId="{6CF67C40-BBFF-4E2D-AF41-A7FCCBCC69DC}" dt="2023-11-22T14:48:12.835" v="447" actId="20577"/>
          <ac:spMkLst>
            <pc:docMk/>
            <pc:sldMk cId="152210452" sldId="277"/>
            <ac:spMk id="7" creationId="{B8A54B52-57FB-4307-ABE2-6CD62C3D2DA4}"/>
          </ac:spMkLst>
        </pc:spChg>
        <pc:spChg chg="mod">
          <ac:chgData name="Kowshik Deb Nath" userId="6359ffd52d291ef1" providerId="LiveId" clId="{6CF67C40-BBFF-4E2D-AF41-A7FCCBCC69DC}" dt="2023-11-22T14:38:58.549" v="396" actId="20577"/>
          <ac:spMkLst>
            <pc:docMk/>
            <pc:sldMk cId="152210452" sldId="277"/>
            <ac:spMk id="9" creationId="{B924FDF5-0619-4269-B4C8-332799384207}"/>
          </ac:spMkLst>
        </pc:spChg>
        <pc:graphicFrameChg chg="modGraphic">
          <ac:chgData name="Kowshik Deb Nath" userId="6359ffd52d291ef1" providerId="LiveId" clId="{6CF67C40-BBFF-4E2D-AF41-A7FCCBCC69DC}" dt="2023-11-22T14:38:31.946" v="371" actId="20577"/>
          <ac:graphicFrameMkLst>
            <pc:docMk/>
            <pc:sldMk cId="152210452" sldId="277"/>
            <ac:graphicFrameMk id="6" creationId="{C60D5CEC-16FD-4B09-816F-D50E3A1930F3}"/>
          </ac:graphicFrameMkLst>
        </pc:graphicFrameChg>
      </pc:sldChg>
      <pc:sldChg chg="del">
        <pc:chgData name="Kowshik Deb Nath" userId="6359ffd52d291ef1" providerId="LiveId" clId="{6CF67C40-BBFF-4E2D-AF41-A7FCCBCC69DC}" dt="2023-11-22T14:42:43.948" v="412" actId="2696"/>
        <pc:sldMkLst>
          <pc:docMk/>
          <pc:sldMk cId="3159489764" sldId="279"/>
        </pc:sldMkLst>
      </pc:sldChg>
      <pc:sldChg chg="del">
        <pc:chgData name="Kowshik Deb Nath" userId="6359ffd52d291ef1" providerId="LiveId" clId="{6CF67C40-BBFF-4E2D-AF41-A7FCCBCC69DC}" dt="2023-11-22T14:42:58.948" v="413" actId="2696"/>
        <pc:sldMkLst>
          <pc:docMk/>
          <pc:sldMk cId="2170259795" sldId="280"/>
        </pc:sldMkLst>
      </pc:sldChg>
      <pc:sldChg chg="modSp mod">
        <pc:chgData name="Kowshik Deb Nath" userId="6359ffd52d291ef1" providerId="LiveId" clId="{6CF67C40-BBFF-4E2D-AF41-A7FCCBCC69DC}" dt="2023-11-22T19:06:56.263" v="777" actId="207"/>
        <pc:sldMkLst>
          <pc:docMk/>
          <pc:sldMk cId="2319555906" sldId="281"/>
        </pc:sldMkLst>
        <pc:spChg chg="mod">
          <ac:chgData name="Kowshik Deb Nath" userId="6359ffd52d291ef1" providerId="LiveId" clId="{6CF67C40-BBFF-4E2D-AF41-A7FCCBCC69DC}" dt="2023-11-22T19:06:56.263" v="777" actId="207"/>
          <ac:spMkLst>
            <pc:docMk/>
            <pc:sldMk cId="2319555906" sldId="281"/>
            <ac:spMk id="6" creationId="{4936F80C-39DF-4A0B-B781-4FDCDF454C05}"/>
          </ac:spMkLst>
        </pc:spChg>
      </pc:sldChg>
      <pc:sldChg chg="modSp mod">
        <pc:chgData name="Kowshik Deb Nath" userId="6359ffd52d291ef1" providerId="LiveId" clId="{6CF67C40-BBFF-4E2D-AF41-A7FCCBCC69DC}" dt="2023-11-22T19:06:51.119" v="776" actId="207"/>
        <pc:sldMkLst>
          <pc:docMk/>
          <pc:sldMk cId="4042075659" sldId="282"/>
        </pc:sldMkLst>
        <pc:spChg chg="mod">
          <ac:chgData name="Kowshik Deb Nath" userId="6359ffd52d291ef1" providerId="LiveId" clId="{6CF67C40-BBFF-4E2D-AF41-A7FCCBCC69DC}" dt="2023-11-22T19:06:51.119" v="776" actId="207"/>
          <ac:spMkLst>
            <pc:docMk/>
            <pc:sldMk cId="4042075659" sldId="282"/>
            <ac:spMk id="6" creationId="{1285485E-85B7-4C33-BAFA-B6B57E6F61BB}"/>
          </ac:spMkLst>
        </pc:spChg>
      </pc:sldChg>
      <pc:sldChg chg="modSp mod">
        <pc:chgData name="Kowshik Deb Nath" userId="6359ffd52d291ef1" providerId="LiveId" clId="{6CF67C40-BBFF-4E2D-AF41-A7FCCBCC69DC}" dt="2023-11-22T19:07:06.305" v="778" actId="207"/>
        <pc:sldMkLst>
          <pc:docMk/>
          <pc:sldMk cId="2878943224" sldId="283"/>
        </pc:sldMkLst>
        <pc:spChg chg="mod">
          <ac:chgData name="Kowshik Deb Nath" userId="6359ffd52d291ef1" providerId="LiveId" clId="{6CF67C40-BBFF-4E2D-AF41-A7FCCBCC69DC}" dt="2023-11-22T19:07:06.305" v="778" actId="207"/>
          <ac:spMkLst>
            <pc:docMk/>
            <pc:sldMk cId="2878943224" sldId="283"/>
            <ac:spMk id="5" creationId="{E9ED9227-A8DA-47F9-96A7-A102EF82BB7D}"/>
          </ac:spMkLst>
        </pc:spChg>
      </pc:sldChg>
      <pc:sldChg chg="modSp mod">
        <pc:chgData name="Kowshik Deb Nath" userId="6359ffd52d291ef1" providerId="LiveId" clId="{6CF67C40-BBFF-4E2D-AF41-A7FCCBCC69DC}" dt="2023-11-22T14:41:55.234" v="406" actId="20577"/>
        <pc:sldMkLst>
          <pc:docMk/>
          <pc:sldMk cId="2985590867" sldId="286"/>
        </pc:sldMkLst>
        <pc:spChg chg="mod">
          <ac:chgData name="Kowshik Deb Nath" userId="6359ffd52d291ef1" providerId="LiveId" clId="{6CF67C40-BBFF-4E2D-AF41-A7FCCBCC69DC}" dt="2023-11-22T14:41:52.765" v="404" actId="20577"/>
          <ac:spMkLst>
            <pc:docMk/>
            <pc:sldMk cId="2985590867" sldId="286"/>
            <ac:spMk id="8" creationId="{012BD4E8-55CB-46DE-A4B7-70A1B73E3C98}"/>
          </ac:spMkLst>
        </pc:spChg>
        <pc:spChg chg="mod">
          <ac:chgData name="Kowshik Deb Nath" userId="6359ffd52d291ef1" providerId="LiveId" clId="{6CF67C40-BBFF-4E2D-AF41-A7FCCBCC69DC}" dt="2023-11-22T14:41:55.234" v="406" actId="20577"/>
          <ac:spMkLst>
            <pc:docMk/>
            <pc:sldMk cId="2985590867" sldId="286"/>
            <ac:spMk id="9" creationId="{30B7464D-134F-4030-BB21-2C45BCB46729}"/>
          </ac:spMkLst>
        </pc:spChg>
      </pc:sldChg>
      <pc:sldChg chg="modSp mod">
        <pc:chgData name="Kowshik Deb Nath" userId="6359ffd52d291ef1" providerId="LiveId" clId="{6CF67C40-BBFF-4E2D-AF41-A7FCCBCC69DC}" dt="2023-11-22T14:48:21.118" v="449" actId="20577"/>
        <pc:sldMkLst>
          <pc:docMk/>
          <pc:sldMk cId="948594538" sldId="287"/>
        </pc:sldMkLst>
        <pc:spChg chg="mod">
          <ac:chgData name="Kowshik Deb Nath" userId="6359ffd52d291ef1" providerId="LiveId" clId="{6CF67C40-BBFF-4E2D-AF41-A7FCCBCC69DC}" dt="2023-11-22T14:48:21.118" v="449" actId="20577"/>
          <ac:spMkLst>
            <pc:docMk/>
            <pc:sldMk cId="948594538" sldId="287"/>
            <ac:spMk id="6" creationId="{BBB90A4F-3416-4611-B08E-978A2BFFF217}"/>
          </ac:spMkLst>
        </pc:spChg>
        <pc:spChg chg="mod">
          <ac:chgData name="Kowshik Deb Nath" userId="6359ffd52d291ef1" providerId="LiveId" clId="{6CF67C40-BBFF-4E2D-AF41-A7FCCBCC69DC}" dt="2023-11-22T14:41:59.330" v="408" actId="20577"/>
          <ac:spMkLst>
            <pc:docMk/>
            <pc:sldMk cId="948594538" sldId="287"/>
            <ac:spMk id="8" creationId="{FDB8EAEE-CC4C-480D-B87B-F1C749D9DE0E}"/>
          </ac:spMkLst>
        </pc:spChg>
      </pc:sldChg>
      <pc:sldChg chg="modSp mod">
        <pc:chgData name="Kowshik Deb Nath" userId="6359ffd52d291ef1" providerId="LiveId" clId="{6CF67C40-BBFF-4E2D-AF41-A7FCCBCC69DC}" dt="2023-11-22T14:42:20.146" v="411" actId="14100"/>
        <pc:sldMkLst>
          <pc:docMk/>
          <pc:sldMk cId="1707308591" sldId="288"/>
        </pc:sldMkLst>
        <pc:spChg chg="mod">
          <ac:chgData name="Kowshik Deb Nath" userId="6359ffd52d291ef1" providerId="LiveId" clId="{6CF67C40-BBFF-4E2D-AF41-A7FCCBCC69DC}" dt="2023-11-22T14:42:20.146" v="411" actId="14100"/>
          <ac:spMkLst>
            <pc:docMk/>
            <pc:sldMk cId="1707308591" sldId="288"/>
            <ac:spMk id="10" creationId="{2CE39479-C29A-4C02-ABD4-DCDC74FBF0EA}"/>
          </ac:spMkLst>
        </pc:spChg>
      </pc:sldChg>
      <pc:sldChg chg="del">
        <pc:chgData name="Kowshik Deb Nath" userId="6359ffd52d291ef1" providerId="LiveId" clId="{6CF67C40-BBFF-4E2D-AF41-A7FCCBCC69DC}" dt="2023-11-22T14:42:43.948" v="412" actId="2696"/>
        <pc:sldMkLst>
          <pc:docMk/>
          <pc:sldMk cId="1242449078" sldId="289"/>
        </pc:sldMkLst>
      </pc:sldChg>
      <pc:sldChg chg="del">
        <pc:chgData name="Kowshik Deb Nath" userId="6359ffd52d291ef1" providerId="LiveId" clId="{6CF67C40-BBFF-4E2D-AF41-A7FCCBCC69DC}" dt="2023-11-22T14:43:03.901" v="414" actId="2696"/>
        <pc:sldMkLst>
          <pc:docMk/>
          <pc:sldMk cId="2566797132" sldId="292"/>
        </pc:sldMkLst>
      </pc:sldChg>
      <pc:sldChg chg="addSp modSp mod">
        <pc:chgData name="Kowshik Deb Nath" userId="6359ffd52d291ef1" providerId="LiveId" clId="{6CF67C40-BBFF-4E2D-AF41-A7FCCBCC69DC}" dt="2023-11-22T14:47:40.052" v="445" actId="1076"/>
        <pc:sldMkLst>
          <pc:docMk/>
          <pc:sldMk cId="3066348230" sldId="293"/>
        </pc:sldMkLst>
        <pc:spChg chg="add mod">
          <ac:chgData name="Kowshik Deb Nath" userId="6359ffd52d291ef1" providerId="LiveId" clId="{6CF67C40-BBFF-4E2D-AF41-A7FCCBCC69DC}" dt="2023-11-22T14:47:40.052" v="445" actId="1076"/>
          <ac:spMkLst>
            <pc:docMk/>
            <pc:sldMk cId="3066348230" sldId="293"/>
            <ac:spMk id="5" creationId="{134C9CE5-082B-4E99-B9BD-3724619CC7AA}"/>
          </ac:spMkLst>
        </pc:spChg>
        <pc:graphicFrameChg chg="mod">
          <ac:chgData name="Kowshik Deb Nath" userId="6359ffd52d291ef1" providerId="LiveId" clId="{6CF67C40-BBFF-4E2D-AF41-A7FCCBCC69DC}" dt="2023-11-22T14:46:50.833" v="425" actId="1076"/>
          <ac:graphicFrameMkLst>
            <pc:docMk/>
            <pc:sldMk cId="3066348230" sldId="293"/>
            <ac:graphicFrameMk id="9" creationId="{612C625D-AD84-4015-A324-ACBDC6F81876}"/>
          </ac:graphicFrameMkLst>
        </pc:graphicFrameChg>
      </pc:sldChg>
      <pc:sldChg chg="addSp delSp modSp add mod ord">
        <pc:chgData name="Kowshik Deb Nath" userId="6359ffd52d291ef1" providerId="LiveId" clId="{6CF67C40-BBFF-4E2D-AF41-A7FCCBCC69DC}" dt="2023-11-22T14:32:01.155" v="176" actId="1076"/>
        <pc:sldMkLst>
          <pc:docMk/>
          <pc:sldMk cId="1873448563" sldId="294"/>
        </pc:sldMkLst>
        <pc:spChg chg="mod">
          <ac:chgData name="Kowshik Deb Nath" userId="6359ffd52d291ef1" providerId="LiveId" clId="{6CF67C40-BBFF-4E2D-AF41-A7FCCBCC69DC}" dt="2023-11-22T14:28:43.590" v="99" actId="20577"/>
          <ac:spMkLst>
            <pc:docMk/>
            <pc:sldMk cId="1873448563" sldId="294"/>
            <ac:spMk id="9" creationId="{849B422A-5359-499F-8927-4EF97EA682E2}"/>
          </ac:spMkLst>
        </pc:spChg>
        <pc:spChg chg="mod">
          <ac:chgData name="Kowshik Deb Nath" userId="6359ffd52d291ef1" providerId="LiveId" clId="{6CF67C40-BBFF-4E2D-AF41-A7FCCBCC69DC}" dt="2023-11-22T14:29:05.278" v="127" actId="20577"/>
          <ac:spMkLst>
            <pc:docMk/>
            <pc:sldMk cId="1873448563" sldId="294"/>
            <ac:spMk id="22" creationId="{5B53B14C-658F-4E9A-8751-5A301D2E7AD9}"/>
          </ac:spMkLst>
        </pc:spChg>
        <pc:picChg chg="add mod">
          <ac:chgData name="Kowshik Deb Nath" userId="6359ffd52d291ef1" providerId="LiveId" clId="{6CF67C40-BBFF-4E2D-AF41-A7FCCBCC69DC}" dt="2023-11-22T14:30:47.937" v="154" actId="1076"/>
          <ac:picMkLst>
            <pc:docMk/>
            <pc:sldMk cId="1873448563" sldId="294"/>
            <ac:picMk id="7" creationId="{4C978CC1-3E6C-4FE5-93B3-FFDED3360B9C}"/>
          </ac:picMkLst>
        </pc:picChg>
        <pc:picChg chg="add mod">
          <ac:chgData name="Kowshik Deb Nath" userId="6359ffd52d291ef1" providerId="LiveId" clId="{6CF67C40-BBFF-4E2D-AF41-A7FCCBCC69DC}" dt="2023-11-22T14:31:02.859" v="158" actId="1076"/>
          <ac:picMkLst>
            <pc:docMk/>
            <pc:sldMk cId="1873448563" sldId="294"/>
            <ac:picMk id="10" creationId="{C27109C3-4005-4187-BB15-9D6B9A5D63E0}"/>
          </ac:picMkLst>
        </pc:picChg>
        <pc:picChg chg="del">
          <ac:chgData name="Kowshik Deb Nath" userId="6359ffd52d291ef1" providerId="LiveId" clId="{6CF67C40-BBFF-4E2D-AF41-A7FCCBCC69DC}" dt="2023-11-22T14:28:49.824" v="100" actId="21"/>
          <ac:picMkLst>
            <pc:docMk/>
            <pc:sldMk cId="1873448563" sldId="294"/>
            <ac:picMk id="11" creationId="{11EBA770-916A-45EE-90C4-3F8E1ACD1C41}"/>
          </ac:picMkLst>
        </pc:picChg>
        <pc:picChg chg="del">
          <ac:chgData name="Kowshik Deb Nath" userId="6359ffd52d291ef1" providerId="LiveId" clId="{6CF67C40-BBFF-4E2D-AF41-A7FCCBCC69DC}" dt="2023-11-22T14:28:49.824" v="100" actId="21"/>
          <ac:picMkLst>
            <pc:docMk/>
            <pc:sldMk cId="1873448563" sldId="294"/>
            <ac:picMk id="13" creationId="{4A2E2BA3-6519-4E0A-9596-0A9B75B6D644}"/>
          </ac:picMkLst>
        </pc:picChg>
        <pc:picChg chg="add mod">
          <ac:chgData name="Kowshik Deb Nath" userId="6359ffd52d291ef1" providerId="LiveId" clId="{6CF67C40-BBFF-4E2D-AF41-A7FCCBCC69DC}" dt="2023-11-22T14:31:09.089" v="160" actId="1076"/>
          <ac:picMkLst>
            <pc:docMk/>
            <pc:sldMk cId="1873448563" sldId="294"/>
            <ac:picMk id="14" creationId="{60DBCBA9-D8B8-4BE3-B97F-33EE3201F32E}"/>
          </ac:picMkLst>
        </pc:picChg>
        <pc:picChg chg="del">
          <ac:chgData name="Kowshik Deb Nath" userId="6359ffd52d291ef1" providerId="LiveId" clId="{6CF67C40-BBFF-4E2D-AF41-A7FCCBCC69DC}" dt="2023-11-22T14:28:49.824" v="100" actId="21"/>
          <ac:picMkLst>
            <pc:docMk/>
            <pc:sldMk cId="1873448563" sldId="294"/>
            <ac:picMk id="15" creationId="{53BA25F7-FFB9-426C-9485-C8C634E958E6}"/>
          </ac:picMkLst>
        </pc:picChg>
        <pc:picChg chg="del">
          <ac:chgData name="Kowshik Deb Nath" userId="6359ffd52d291ef1" providerId="LiveId" clId="{6CF67C40-BBFF-4E2D-AF41-A7FCCBCC69DC}" dt="2023-11-22T14:28:49.824" v="100" actId="21"/>
          <ac:picMkLst>
            <pc:docMk/>
            <pc:sldMk cId="1873448563" sldId="294"/>
            <ac:picMk id="17" creationId="{C7B61B69-AA62-4467-8C20-BB3451BE33D6}"/>
          </ac:picMkLst>
        </pc:picChg>
        <pc:picChg chg="add mod">
          <ac:chgData name="Kowshik Deb Nath" userId="6359ffd52d291ef1" providerId="LiveId" clId="{6CF67C40-BBFF-4E2D-AF41-A7FCCBCC69DC}" dt="2023-11-22T14:31:27.923" v="164" actId="1076"/>
          <ac:picMkLst>
            <pc:docMk/>
            <pc:sldMk cId="1873448563" sldId="294"/>
            <ac:picMk id="18" creationId="{34DB148D-7384-4C99-BE4C-5B19CAABF3BC}"/>
          </ac:picMkLst>
        </pc:picChg>
        <pc:picChg chg="del">
          <ac:chgData name="Kowshik Deb Nath" userId="6359ffd52d291ef1" providerId="LiveId" clId="{6CF67C40-BBFF-4E2D-AF41-A7FCCBCC69DC}" dt="2023-11-22T14:28:49.824" v="100" actId="21"/>
          <ac:picMkLst>
            <pc:docMk/>
            <pc:sldMk cId="1873448563" sldId="294"/>
            <ac:picMk id="19" creationId="{975E2CF2-4141-4D51-AE7A-A9DE95F6F79E}"/>
          </ac:picMkLst>
        </pc:picChg>
        <pc:picChg chg="del">
          <ac:chgData name="Kowshik Deb Nath" userId="6359ffd52d291ef1" providerId="LiveId" clId="{6CF67C40-BBFF-4E2D-AF41-A7FCCBCC69DC}" dt="2023-11-22T14:28:49.824" v="100" actId="21"/>
          <ac:picMkLst>
            <pc:docMk/>
            <pc:sldMk cId="1873448563" sldId="294"/>
            <ac:picMk id="21" creationId="{70F7C835-B780-4E7D-8F2F-58E402A63A15}"/>
          </ac:picMkLst>
        </pc:picChg>
        <pc:picChg chg="add mod">
          <ac:chgData name="Kowshik Deb Nath" userId="6359ffd52d291ef1" providerId="LiveId" clId="{6CF67C40-BBFF-4E2D-AF41-A7FCCBCC69DC}" dt="2023-11-22T14:31:40.993" v="170" actId="1076"/>
          <ac:picMkLst>
            <pc:docMk/>
            <pc:sldMk cId="1873448563" sldId="294"/>
            <ac:picMk id="23" creationId="{A7533729-136B-4CF7-BEE5-D32D60CF8BBF}"/>
          </ac:picMkLst>
        </pc:picChg>
        <pc:picChg chg="add mod">
          <ac:chgData name="Kowshik Deb Nath" userId="6359ffd52d291ef1" providerId="LiveId" clId="{6CF67C40-BBFF-4E2D-AF41-A7FCCBCC69DC}" dt="2023-11-22T14:32:01.155" v="176" actId="1076"/>
          <ac:picMkLst>
            <pc:docMk/>
            <pc:sldMk cId="1873448563" sldId="294"/>
            <ac:picMk id="25" creationId="{07B9F5FB-DA4F-4B2A-875F-9255BA2E8D0F}"/>
          </ac:picMkLst>
        </pc:picChg>
      </pc:sldChg>
      <pc:sldChg chg="addSp delSp modSp add mod ord">
        <pc:chgData name="Kowshik Deb Nath" userId="6359ffd52d291ef1" providerId="LiveId" clId="{6CF67C40-BBFF-4E2D-AF41-A7FCCBCC69DC}" dt="2023-11-22T14:33:50.789" v="229" actId="1076"/>
        <pc:sldMkLst>
          <pc:docMk/>
          <pc:sldMk cId="2638719245" sldId="295"/>
        </pc:sldMkLst>
        <pc:spChg chg="mod">
          <ac:chgData name="Kowshik Deb Nath" userId="6359ffd52d291ef1" providerId="LiveId" clId="{6CF67C40-BBFF-4E2D-AF41-A7FCCBCC69DC}" dt="2023-11-22T14:33:25.112" v="212" actId="20577"/>
          <ac:spMkLst>
            <pc:docMk/>
            <pc:sldMk cId="2638719245" sldId="295"/>
            <ac:spMk id="7" creationId="{20F6E7F0-BF1A-433A-B386-E6DB43DEA265}"/>
          </ac:spMkLst>
        </pc:spChg>
        <pc:spChg chg="mod">
          <ac:chgData name="Kowshik Deb Nath" userId="6359ffd52d291ef1" providerId="LiveId" clId="{6CF67C40-BBFF-4E2D-AF41-A7FCCBCC69DC}" dt="2023-11-22T14:33:50.789" v="229" actId="1076"/>
          <ac:spMkLst>
            <pc:docMk/>
            <pc:sldMk cId="2638719245" sldId="295"/>
            <ac:spMk id="11" creationId="{368BB6B0-2CEE-41E6-AD01-F479C8EE1D7B}"/>
          </ac:spMkLst>
        </pc:spChg>
        <pc:picChg chg="del">
          <ac:chgData name="Kowshik Deb Nath" userId="6359ffd52d291ef1" providerId="LiveId" clId="{6CF67C40-BBFF-4E2D-AF41-A7FCCBCC69DC}" dt="2023-11-22T14:32:31.907" v="182" actId="21"/>
          <ac:picMkLst>
            <pc:docMk/>
            <pc:sldMk cId="2638719245" sldId="295"/>
            <ac:picMk id="6" creationId="{6E560645-5659-427E-97B2-2CF0DAAD5FC5}"/>
          </ac:picMkLst>
        </pc:picChg>
        <pc:picChg chg="del">
          <ac:chgData name="Kowshik Deb Nath" userId="6359ffd52d291ef1" providerId="LiveId" clId="{6CF67C40-BBFF-4E2D-AF41-A7FCCBCC69DC}" dt="2023-11-22T14:32:34.501" v="183" actId="21"/>
          <ac:picMkLst>
            <pc:docMk/>
            <pc:sldMk cId="2638719245" sldId="295"/>
            <ac:picMk id="8" creationId="{ABF17AFC-609E-4CDA-9881-3FE88EA1706C}"/>
          </ac:picMkLst>
        </pc:picChg>
        <pc:picChg chg="add mod">
          <ac:chgData name="Kowshik Deb Nath" userId="6359ffd52d291ef1" providerId="LiveId" clId="{6CF67C40-BBFF-4E2D-AF41-A7FCCBCC69DC}" dt="2023-11-22T14:32:51.427" v="189" actId="1076"/>
          <ac:picMkLst>
            <pc:docMk/>
            <pc:sldMk cId="2638719245" sldId="295"/>
            <ac:picMk id="9" creationId="{BD22E4AD-EA2D-4ED8-9649-7099891EA8CE}"/>
          </ac:picMkLst>
        </pc:picChg>
        <pc:picChg chg="del">
          <ac:chgData name="Kowshik Deb Nath" userId="6359ffd52d291ef1" providerId="LiveId" clId="{6CF67C40-BBFF-4E2D-AF41-A7FCCBCC69DC}" dt="2023-11-22T14:32:36.158" v="184" actId="21"/>
          <ac:picMkLst>
            <pc:docMk/>
            <pc:sldMk cId="2638719245" sldId="295"/>
            <ac:picMk id="10" creationId="{13EFBEFC-C030-4524-9C6C-CA23D9822ADB}"/>
          </ac:picMkLst>
        </pc:picChg>
        <pc:picChg chg="add mod">
          <ac:chgData name="Kowshik Deb Nath" userId="6359ffd52d291ef1" providerId="LiveId" clId="{6CF67C40-BBFF-4E2D-AF41-A7FCCBCC69DC}" dt="2023-11-22T14:33:07.604" v="192" actId="1076"/>
          <ac:picMkLst>
            <pc:docMk/>
            <pc:sldMk cId="2638719245" sldId="295"/>
            <ac:picMk id="13" creationId="{B3070146-6C29-428D-9DB1-99385A072806}"/>
          </ac:picMkLst>
        </pc:picChg>
      </pc:sldChg>
      <pc:sldChg chg="modSp add del mod ord">
        <pc:chgData name="Kowshik Deb Nath" userId="6359ffd52d291ef1" providerId="LiveId" clId="{6CF67C40-BBFF-4E2D-AF41-A7FCCBCC69DC}" dt="2023-11-22T14:36:26.041" v="281" actId="2696"/>
        <pc:sldMkLst>
          <pc:docMk/>
          <pc:sldMk cId="1199617527" sldId="296"/>
        </pc:sldMkLst>
        <pc:spChg chg="mod">
          <ac:chgData name="Kowshik Deb Nath" userId="6359ffd52d291ef1" providerId="LiveId" clId="{6CF67C40-BBFF-4E2D-AF41-A7FCCBCC69DC}" dt="2023-11-22T14:35:09.103" v="278" actId="1076"/>
          <ac:spMkLst>
            <pc:docMk/>
            <pc:sldMk cId="1199617527" sldId="296"/>
            <ac:spMk id="6" creationId="{C29C4C34-D844-49D9-9037-9239537F736C}"/>
          </ac:spMkLst>
        </pc:spChg>
        <pc:spChg chg="mod">
          <ac:chgData name="Kowshik Deb Nath" userId="6359ffd52d291ef1" providerId="LiveId" clId="{6CF67C40-BBFF-4E2D-AF41-A7FCCBCC69DC}" dt="2023-11-22T14:35:11.884" v="280" actId="20577"/>
          <ac:spMkLst>
            <pc:docMk/>
            <pc:sldMk cId="1199617527" sldId="296"/>
            <ac:spMk id="8" creationId="{51FB8634-EE45-4903-AED0-73ADD5D1673D}"/>
          </ac:spMkLst>
        </pc:spChg>
      </pc:sldChg>
      <pc:sldChg chg="modSp add mod">
        <pc:chgData name="Kowshik Deb Nath" userId="6359ffd52d291ef1" providerId="LiveId" clId="{6CF67C40-BBFF-4E2D-AF41-A7FCCBCC69DC}" dt="2023-11-22T14:48:29.058" v="451" actId="20577"/>
        <pc:sldMkLst>
          <pc:docMk/>
          <pc:sldMk cId="4135440710" sldId="296"/>
        </pc:sldMkLst>
        <pc:spChg chg="mod">
          <ac:chgData name="Kowshik Deb Nath" userId="6359ffd52d291ef1" providerId="LiveId" clId="{6CF67C40-BBFF-4E2D-AF41-A7FCCBCC69DC}" dt="2023-11-22T14:48:29.058" v="451" actId="20577"/>
          <ac:spMkLst>
            <pc:docMk/>
            <pc:sldMk cId="4135440710" sldId="296"/>
            <ac:spMk id="7" creationId="{B8A54B52-57FB-4307-ABE2-6CD62C3D2DA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Binary Classification with DCNN InceptionV3</c:v>
                </c:pt>
                <c:pt idx="1">
                  <c:v>Binary Classification with CNN</c:v>
                </c:pt>
                <c:pt idx="2">
                  <c:v>Binary Classification with CNN + Attention</c:v>
                </c:pt>
                <c:pt idx="3">
                  <c:v>Multi-Class Classification using DCNN InceptionV3</c:v>
                </c:pt>
                <c:pt idx="4">
                  <c:v>Multi-Class Classification with CNN</c:v>
                </c:pt>
                <c:pt idx="5">
                  <c:v>Multi-Class Classification with CNN + Attention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0.85</c:v>
                </c:pt>
                <c:pt idx="1">
                  <c:v>0.88</c:v>
                </c:pt>
                <c:pt idx="2">
                  <c:v>1</c:v>
                </c:pt>
                <c:pt idx="3">
                  <c:v>0.83</c:v>
                </c:pt>
                <c:pt idx="4">
                  <c:v>0.77</c:v>
                </c:pt>
                <c:pt idx="5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F9-4729-AE2B-B6A67BD217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Binary Classification with DCNN InceptionV3</c:v>
                </c:pt>
                <c:pt idx="1">
                  <c:v>Binary Classification with CNN</c:v>
                </c:pt>
                <c:pt idx="2">
                  <c:v>Binary Classification with CNN + Attention</c:v>
                </c:pt>
                <c:pt idx="3">
                  <c:v>Multi-Class Classification using DCNN InceptionV3</c:v>
                </c:pt>
                <c:pt idx="4">
                  <c:v>Multi-Class Classification with CNN</c:v>
                </c:pt>
                <c:pt idx="5">
                  <c:v>Multi-Class Classification with CNN + Attention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0.86</c:v>
                </c:pt>
                <c:pt idx="1">
                  <c:v>0.88</c:v>
                </c:pt>
                <c:pt idx="2">
                  <c:v>1</c:v>
                </c:pt>
                <c:pt idx="3">
                  <c:v>0.84</c:v>
                </c:pt>
                <c:pt idx="4">
                  <c:v>0.79</c:v>
                </c:pt>
                <c:pt idx="5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F9-4729-AE2B-B6A67BD217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Binary Classification with DCNN InceptionV3</c:v>
                </c:pt>
                <c:pt idx="1">
                  <c:v>Binary Classification with CNN</c:v>
                </c:pt>
                <c:pt idx="2">
                  <c:v>Binary Classification with CNN + Attention</c:v>
                </c:pt>
                <c:pt idx="3">
                  <c:v>Multi-Class Classification using DCNN InceptionV3</c:v>
                </c:pt>
                <c:pt idx="4">
                  <c:v>Multi-Class Classification with CNN</c:v>
                </c:pt>
                <c:pt idx="5">
                  <c:v>Multi-Class Classification with CNN + Attention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0.85</c:v>
                </c:pt>
                <c:pt idx="1">
                  <c:v>0.88</c:v>
                </c:pt>
                <c:pt idx="2">
                  <c:v>1</c:v>
                </c:pt>
                <c:pt idx="3">
                  <c:v>0.83</c:v>
                </c:pt>
                <c:pt idx="4">
                  <c:v>0.77</c:v>
                </c:pt>
                <c:pt idx="5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F9-4729-AE2B-B6A67BD217F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Binary Classification with DCNN InceptionV3</c:v>
                </c:pt>
                <c:pt idx="1">
                  <c:v>Binary Classification with CNN</c:v>
                </c:pt>
                <c:pt idx="2">
                  <c:v>Binary Classification with CNN + Attention</c:v>
                </c:pt>
                <c:pt idx="3">
                  <c:v>Multi-Class Classification using DCNN InceptionV3</c:v>
                </c:pt>
                <c:pt idx="4">
                  <c:v>Multi-Class Classification with CNN</c:v>
                </c:pt>
                <c:pt idx="5">
                  <c:v>Multi-Class Classification with CNN + Attention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0.85</c:v>
                </c:pt>
                <c:pt idx="1">
                  <c:v>0.88</c:v>
                </c:pt>
                <c:pt idx="2">
                  <c:v>1</c:v>
                </c:pt>
                <c:pt idx="3">
                  <c:v>0.83</c:v>
                </c:pt>
                <c:pt idx="4">
                  <c:v>0.77</c:v>
                </c:pt>
                <c:pt idx="5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F9-4729-AE2B-B6A67BD21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94199600"/>
        <c:axId val="694180464"/>
      </c:barChart>
      <c:catAx>
        <c:axId val="694199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sz="1600" b="1" i="0" baseline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694180464"/>
        <c:crosses val="autoZero"/>
        <c:auto val="1"/>
        <c:lblAlgn val="ctr"/>
        <c:lblOffset val="100"/>
        <c:noMultiLvlLbl val="0"/>
      </c:catAx>
      <c:valAx>
        <c:axId val="69418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sz="1600" b="1" i="0" baseline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Percentage</a:t>
                </a:r>
              </a:p>
              <a:p>
                <a:pPr>
                  <a:defRPr sz="1600" b="1">
                    <a:latin typeface="Times New Roman" panose="02020603050405020304" pitchFamily="18" charset="0"/>
                  </a:defRPr>
                </a:pPr>
                <a:endParaRPr lang="en-US" sz="1600" b="1" i="0" baseline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69419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CA1DBD-7D25-4CCD-AE12-452321DF8FCC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9F1591F-4613-4235-A3F3-A9BB0E3DEE2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886AF1AD-EE09-4123-8527-184FD6E82C76}" type="parTrans" cxnId="{5FC15995-B792-4952-8948-56A465A9BC96}">
      <dgm:prSet/>
      <dgm:spPr/>
      <dgm:t>
        <a:bodyPr/>
        <a:lstStyle/>
        <a:p>
          <a:endParaRPr lang="en-US"/>
        </a:p>
      </dgm:t>
    </dgm:pt>
    <dgm:pt modelId="{421BF3F1-2F93-4D6C-A682-424696A3DC00}" type="sibTrans" cxnId="{5FC15995-B792-4952-8948-56A465A9BC96}">
      <dgm:prSet/>
      <dgm:spPr/>
      <dgm:t>
        <a:bodyPr/>
        <a:lstStyle/>
        <a:p>
          <a:endParaRPr lang="en-US"/>
        </a:p>
      </dgm:t>
    </dgm:pt>
    <dgm:pt modelId="{AE6F0A5E-44A4-40FD-9772-44EBA0E7979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8B4562ED-0149-4569-A023-33BD43ECCC97}" type="parTrans" cxnId="{1A4333ED-0C99-4343-8641-6A258EAFE6F0}">
      <dgm:prSet/>
      <dgm:spPr/>
      <dgm:t>
        <a:bodyPr/>
        <a:lstStyle/>
        <a:p>
          <a:endParaRPr lang="en-US"/>
        </a:p>
      </dgm:t>
    </dgm:pt>
    <dgm:pt modelId="{F6C742C8-0DE7-42EA-922F-F11E619E6988}" type="sibTrans" cxnId="{1A4333ED-0C99-4343-8641-6A258EAFE6F0}">
      <dgm:prSet/>
      <dgm:spPr/>
      <dgm:t>
        <a:bodyPr/>
        <a:lstStyle/>
        <a:p>
          <a:endParaRPr lang="en-US"/>
        </a:p>
      </dgm:t>
    </dgm:pt>
    <dgm:pt modelId="{44E85C1C-708E-47A2-94DE-642E2BBEE01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Related Works</a:t>
          </a:r>
        </a:p>
      </dgm:t>
    </dgm:pt>
    <dgm:pt modelId="{673869B7-363A-4C11-91B0-3F2C8D687087}" type="parTrans" cxnId="{DCEACD0E-9A87-4E91-918D-4FB8A69D9489}">
      <dgm:prSet/>
      <dgm:spPr/>
      <dgm:t>
        <a:bodyPr/>
        <a:lstStyle/>
        <a:p>
          <a:endParaRPr lang="en-US"/>
        </a:p>
      </dgm:t>
    </dgm:pt>
    <dgm:pt modelId="{7B0A0A7A-CEF9-4205-81B3-BA45C30D2FDE}" type="sibTrans" cxnId="{DCEACD0E-9A87-4E91-918D-4FB8A69D9489}">
      <dgm:prSet/>
      <dgm:spPr/>
      <dgm:t>
        <a:bodyPr/>
        <a:lstStyle/>
        <a:p>
          <a:endParaRPr lang="en-US"/>
        </a:p>
      </dgm:t>
    </dgm:pt>
    <dgm:pt modelId="{E13A461F-688C-48F1-BFAF-4579838189D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gm:t>
    </dgm:pt>
    <dgm:pt modelId="{8CA2EC6C-47AF-478D-B7E2-950BAEEF415B}" type="parTrans" cxnId="{D3AC3F5E-88CF-4F1D-B1BB-7A61D33EF8D4}">
      <dgm:prSet/>
      <dgm:spPr/>
      <dgm:t>
        <a:bodyPr/>
        <a:lstStyle/>
        <a:p>
          <a:endParaRPr lang="en-US"/>
        </a:p>
      </dgm:t>
    </dgm:pt>
    <dgm:pt modelId="{275AE682-D43D-4A05-B652-E219EE22E74C}" type="sibTrans" cxnId="{D3AC3F5E-88CF-4F1D-B1BB-7A61D33EF8D4}">
      <dgm:prSet/>
      <dgm:spPr/>
      <dgm:t>
        <a:bodyPr/>
        <a:lstStyle/>
        <a:p>
          <a:endParaRPr lang="en-US"/>
        </a:p>
      </dgm:t>
    </dgm:pt>
    <dgm:pt modelId="{A1A5D756-46D6-4CDB-B265-3FD876CC96F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en-US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Set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3BCC7D-E12F-442E-B607-88F6191ED7EE}" type="sibTrans" cxnId="{989C71E2-7803-4693-89AE-5AB8B043CF2B}">
      <dgm:prSet/>
      <dgm:spPr/>
      <dgm:t>
        <a:bodyPr/>
        <a:lstStyle/>
        <a:p>
          <a:endParaRPr lang="en-US"/>
        </a:p>
      </dgm:t>
    </dgm:pt>
    <dgm:pt modelId="{C405CEFA-ABA4-4AFE-B806-8DF0CD3FAD75}" type="parTrans" cxnId="{989C71E2-7803-4693-89AE-5AB8B043CF2B}">
      <dgm:prSet/>
      <dgm:spPr/>
      <dgm:t>
        <a:bodyPr/>
        <a:lstStyle/>
        <a:p>
          <a:endParaRPr lang="en-US"/>
        </a:p>
      </dgm:t>
    </dgm:pt>
    <dgm:pt modelId="{F772FFC2-76B5-4D51-8D5E-0713F99EEC42}" type="pres">
      <dgm:prSet presAssocID="{EFCA1DBD-7D25-4CCD-AE12-452321DF8FCC}" presName="Name0" presStyleCnt="0">
        <dgm:presLayoutVars>
          <dgm:chMax val="7"/>
          <dgm:chPref val="7"/>
          <dgm:dir/>
        </dgm:presLayoutVars>
      </dgm:prSet>
      <dgm:spPr/>
    </dgm:pt>
    <dgm:pt modelId="{6CC9FA35-E682-43AB-ACF6-45F9C7A0C657}" type="pres">
      <dgm:prSet presAssocID="{EFCA1DBD-7D25-4CCD-AE12-452321DF8FCC}" presName="Name1" presStyleCnt="0"/>
      <dgm:spPr/>
    </dgm:pt>
    <dgm:pt modelId="{D8AF3F38-A9BB-4B5F-AC21-BF77A51A7803}" type="pres">
      <dgm:prSet presAssocID="{EFCA1DBD-7D25-4CCD-AE12-452321DF8FCC}" presName="cycle" presStyleCnt="0"/>
      <dgm:spPr/>
    </dgm:pt>
    <dgm:pt modelId="{3E45A9F2-6EEA-4CA9-ABCF-36911D85DE21}" type="pres">
      <dgm:prSet presAssocID="{EFCA1DBD-7D25-4CCD-AE12-452321DF8FCC}" presName="srcNode" presStyleLbl="node1" presStyleIdx="0" presStyleCnt="5"/>
      <dgm:spPr/>
    </dgm:pt>
    <dgm:pt modelId="{F51CC689-F67B-410D-BC02-187F31A6611A}" type="pres">
      <dgm:prSet presAssocID="{EFCA1DBD-7D25-4CCD-AE12-452321DF8FCC}" presName="conn" presStyleLbl="parChTrans1D2" presStyleIdx="0" presStyleCnt="1"/>
      <dgm:spPr/>
    </dgm:pt>
    <dgm:pt modelId="{75BD08C5-1486-4FBE-9A0A-7645CCADCB8E}" type="pres">
      <dgm:prSet presAssocID="{EFCA1DBD-7D25-4CCD-AE12-452321DF8FCC}" presName="extraNode" presStyleLbl="node1" presStyleIdx="0" presStyleCnt="5"/>
      <dgm:spPr/>
    </dgm:pt>
    <dgm:pt modelId="{BA0AA92C-EEB7-404C-913C-1339638CE1CE}" type="pres">
      <dgm:prSet presAssocID="{EFCA1DBD-7D25-4CCD-AE12-452321DF8FCC}" presName="dstNode" presStyleLbl="node1" presStyleIdx="0" presStyleCnt="5"/>
      <dgm:spPr/>
    </dgm:pt>
    <dgm:pt modelId="{F382BD8F-7134-4E2D-A8A3-F430C02307A7}" type="pres">
      <dgm:prSet presAssocID="{49F1591F-4613-4235-A3F3-A9BB0E3DEE24}" presName="text_1" presStyleLbl="node1" presStyleIdx="0" presStyleCnt="5">
        <dgm:presLayoutVars>
          <dgm:bulletEnabled val="1"/>
        </dgm:presLayoutVars>
      </dgm:prSet>
      <dgm:spPr/>
    </dgm:pt>
    <dgm:pt modelId="{B79A8AB0-0129-49DA-83DB-522C7528ED9A}" type="pres">
      <dgm:prSet presAssocID="{49F1591F-4613-4235-A3F3-A9BB0E3DEE24}" presName="accent_1" presStyleCnt="0"/>
      <dgm:spPr/>
    </dgm:pt>
    <dgm:pt modelId="{4D2381B6-A9BC-454E-A12C-36435EA8B414}" type="pres">
      <dgm:prSet presAssocID="{49F1591F-4613-4235-A3F3-A9BB0E3DEE24}" presName="accentRepeatNode" presStyleLbl="solidFgAcc1" presStyleIdx="0" presStyleCnt="5"/>
      <dgm:spPr/>
    </dgm:pt>
    <dgm:pt modelId="{566D4EF7-C233-4D67-A54E-C6DE3749DF8F}" type="pres">
      <dgm:prSet presAssocID="{AE6F0A5E-44A4-40FD-9772-44EBA0E7979F}" presName="text_2" presStyleLbl="node1" presStyleIdx="1" presStyleCnt="5">
        <dgm:presLayoutVars>
          <dgm:bulletEnabled val="1"/>
        </dgm:presLayoutVars>
      </dgm:prSet>
      <dgm:spPr/>
    </dgm:pt>
    <dgm:pt modelId="{8FEDF94A-3C8D-4622-ACDF-93C8D830D235}" type="pres">
      <dgm:prSet presAssocID="{AE6F0A5E-44A4-40FD-9772-44EBA0E7979F}" presName="accent_2" presStyleCnt="0"/>
      <dgm:spPr/>
    </dgm:pt>
    <dgm:pt modelId="{A01D9462-0872-48DA-8587-961297CF829D}" type="pres">
      <dgm:prSet presAssocID="{AE6F0A5E-44A4-40FD-9772-44EBA0E7979F}" presName="accentRepeatNode" presStyleLbl="solidFgAcc1" presStyleIdx="1" presStyleCnt="5"/>
      <dgm:spPr/>
    </dgm:pt>
    <dgm:pt modelId="{B05AD065-B8D0-4883-973C-C2756D2AF7B0}" type="pres">
      <dgm:prSet presAssocID="{44E85C1C-708E-47A2-94DE-642E2BBEE01A}" presName="text_3" presStyleLbl="node1" presStyleIdx="2" presStyleCnt="5">
        <dgm:presLayoutVars>
          <dgm:bulletEnabled val="1"/>
        </dgm:presLayoutVars>
      </dgm:prSet>
      <dgm:spPr/>
    </dgm:pt>
    <dgm:pt modelId="{C6490326-873D-42AA-AEDF-05CA19F6C642}" type="pres">
      <dgm:prSet presAssocID="{44E85C1C-708E-47A2-94DE-642E2BBEE01A}" presName="accent_3" presStyleCnt="0"/>
      <dgm:spPr/>
    </dgm:pt>
    <dgm:pt modelId="{C113719D-7D11-401C-9A1B-536F9B49D71B}" type="pres">
      <dgm:prSet presAssocID="{44E85C1C-708E-47A2-94DE-642E2BBEE01A}" presName="accentRepeatNode" presStyleLbl="solidFgAcc1" presStyleIdx="2" presStyleCnt="5"/>
      <dgm:spPr/>
    </dgm:pt>
    <dgm:pt modelId="{9C01AEB8-BDC6-4DC3-949A-F6A4FFA3DBDA}" type="pres">
      <dgm:prSet presAssocID="{E13A461F-688C-48F1-BFAF-4579838189D9}" presName="text_4" presStyleLbl="node1" presStyleIdx="3" presStyleCnt="5">
        <dgm:presLayoutVars>
          <dgm:bulletEnabled val="1"/>
        </dgm:presLayoutVars>
      </dgm:prSet>
      <dgm:spPr/>
    </dgm:pt>
    <dgm:pt modelId="{20F2CAAE-EAD4-4B56-98F2-E33E9C411D87}" type="pres">
      <dgm:prSet presAssocID="{E13A461F-688C-48F1-BFAF-4579838189D9}" presName="accent_4" presStyleCnt="0"/>
      <dgm:spPr/>
    </dgm:pt>
    <dgm:pt modelId="{7C8F8E0B-E02E-4662-B375-B78EEE3464D1}" type="pres">
      <dgm:prSet presAssocID="{E13A461F-688C-48F1-BFAF-4579838189D9}" presName="accentRepeatNode" presStyleLbl="solidFgAcc1" presStyleIdx="3" presStyleCnt="5"/>
      <dgm:spPr/>
    </dgm:pt>
    <dgm:pt modelId="{DD447915-35A1-486F-9E25-6E7D48E0E787}" type="pres">
      <dgm:prSet presAssocID="{A1A5D756-46D6-4CDB-B265-3FD876CC96FB}" presName="text_5" presStyleLbl="node1" presStyleIdx="4" presStyleCnt="5">
        <dgm:presLayoutVars>
          <dgm:bulletEnabled val="1"/>
        </dgm:presLayoutVars>
      </dgm:prSet>
      <dgm:spPr/>
    </dgm:pt>
    <dgm:pt modelId="{C7A891FC-D66B-4BA6-8C57-0D84174BE0DB}" type="pres">
      <dgm:prSet presAssocID="{A1A5D756-46D6-4CDB-B265-3FD876CC96FB}" presName="accent_5" presStyleCnt="0"/>
      <dgm:spPr/>
    </dgm:pt>
    <dgm:pt modelId="{9D6ABB8A-F765-4FDC-9B41-053E01F7ECAC}" type="pres">
      <dgm:prSet presAssocID="{A1A5D756-46D6-4CDB-B265-3FD876CC96FB}" presName="accentRepeatNode" presStyleLbl="solidFgAcc1" presStyleIdx="4" presStyleCnt="5"/>
      <dgm:spPr/>
    </dgm:pt>
  </dgm:ptLst>
  <dgm:cxnLst>
    <dgm:cxn modelId="{C2644902-F661-4DEB-869F-84721E76222F}" type="presOf" srcId="{49F1591F-4613-4235-A3F3-A9BB0E3DEE24}" destId="{F382BD8F-7134-4E2D-A8A3-F430C02307A7}" srcOrd="0" destOrd="0" presId="urn:microsoft.com/office/officeart/2008/layout/VerticalCurvedList"/>
    <dgm:cxn modelId="{DCEACD0E-9A87-4E91-918D-4FB8A69D9489}" srcId="{EFCA1DBD-7D25-4CCD-AE12-452321DF8FCC}" destId="{44E85C1C-708E-47A2-94DE-642E2BBEE01A}" srcOrd="2" destOrd="0" parTransId="{673869B7-363A-4C11-91B0-3F2C8D687087}" sibTransId="{7B0A0A7A-CEF9-4205-81B3-BA45C30D2FDE}"/>
    <dgm:cxn modelId="{D3AC3F5E-88CF-4F1D-B1BB-7A61D33EF8D4}" srcId="{EFCA1DBD-7D25-4CCD-AE12-452321DF8FCC}" destId="{E13A461F-688C-48F1-BFAF-4579838189D9}" srcOrd="3" destOrd="0" parTransId="{8CA2EC6C-47AF-478D-B7E2-950BAEEF415B}" sibTransId="{275AE682-D43D-4A05-B652-E219EE22E74C}"/>
    <dgm:cxn modelId="{1D8A167A-2A28-4999-8ADA-8D1A85BDE407}" type="presOf" srcId="{AE6F0A5E-44A4-40FD-9772-44EBA0E7979F}" destId="{566D4EF7-C233-4D67-A54E-C6DE3749DF8F}" srcOrd="0" destOrd="0" presId="urn:microsoft.com/office/officeart/2008/layout/VerticalCurvedList"/>
    <dgm:cxn modelId="{5FC15995-B792-4952-8948-56A465A9BC96}" srcId="{EFCA1DBD-7D25-4CCD-AE12-452321DF8FCC}" destId="{49F1591F-4613-4235-A3F3-A9BB0E3DEE24}" srcOrd="0" destOrd="0" parTransId="{886AF1AD-EE09-4123-8527-184FD6E82C76}" sibTransId="{421BF3F1-2F93-4D6C-A682-424696A3DC00}"/>
    <dgm:cxn modelId="{4AF078C8-9EE4-47E4-99C5-64F75BC37337}" type="presOf" srcId="{44E85C1C-708E-47A2-94DE-642E2BBEE01A}" destId="{B05AD065-B8D0-4883-973C-C2756D2AF7B0}" srcOrd="0" destOrd="0" presId="urn:microsoft.com/office/officeart/2008/layout/VerticalCurvedList"/>
    <dgm:cxn modelId="{B7952ECD-FA6C-432E-B70C-2023997A60DD}" type="presOf" srcId="{A1A5D756-46D6-4CDB-B265-3FD876CC96FB}" destId="{DD447915-35A1-486F-9E25-6E7D48E0E787}" srcOrd="0" destOrd="0" presId="urn:microsoft.com/office/officeart/2008/layout/VerticalCurvedList"/>
    <dgm:cxn modelId="{FEB828D6-9196-4EE4-88A7-9A356D8B85D6}" type="presOf" srcId="{E13A461F-688C-48F1-BFAF-4579838189D9}" destId="{9C01AEB8-BDC6-4DC3-949A-F6A4FFA3DBDA}" srcOrd="0" destOrd="0" presId="urn:microsoft.com/office/officeart/2008/layout/VerticalCurvedList"/>
    <dgm:cxn modelId="{989C71E2-7803-4693-89AE-5AB8B043CF2B}" srcId="{EFCA1DBD-7D25-4CCD-AE12-452321DF8FCC}" destId="{A1A5D756-46D6-4CDB-B265-3FD876CC96FB}" srcOrd="4" destOrd="0" parTransId="{C405CEFA-ABA4-4AFE-B806-8DF0CD3FAD75}" sibTransId="{353BCC7D-E12F-442E-B607-88F6191ED7EE}"/>
    <dgm:cxn modelId="{1A4333ED-0C99-4343-8641-6A258EAFE6F0}" srcId="{EFCA1DBD-7D25-4CCD-AE12-452321DF8FCC}" destId="{AE6F0A5E-44A4-40FD-9772-44EBA0E7979F}" srcOrd="1" destOrd="0" parTransId="{8B4562ED-0149-4569-A023-33BD43ECCC97}" sibTransId="{F6C742C8-0DE7-42EA-922F-F11E619E6988}"/>
    <dgm:cxn modelId="{970BF4F2-98FC-4E54-B651-7D6E29440E71}" type="presOf" srcId="{421BF3F1-2F93-4D6C-A682-424696A3DC00}" destId="{F51CC689-F67B-410D-BC02-187F31A6611A}" srcOrd="0" destOrd="0" presId="urn:microsoft.com/office/officeart/2008/layout/VerticalCurvedList"/>
    <dgm:cxn modelId="{0DF1D7F3-0189-4737-86C3-843B867288EC}" type="presOf" srcId="{EFCA1DBD-7D25-4CCD-AE12-452321DF8FCC}" destId="{F772FFC2-76B5-4D51-8D5E-0713F99EEC42}" srcOrd="0" destOrd="0" presId="urn:microsoft.com/office/officeart/2008/layout/VerticalCurvedList"/>
    <dgm:cxn modelId="{D73C2504-569D-486A-9E38-586A6270ECD7}" type="presParOf" srcId="{F772FFC2-76B5-4D51-8D5E-0713F99EEC42}" destId="{6CC9FA35-E682-43AB-ACF6-45F9C7A0C657}" srcOrd="0" destOrd="0" presId="urn:microsoft.com/office/officeart/2008/layout/VerticalCurvedList"/>
    <dgm:cxn modelId="{1478C04F-46D8-4883-A2D4-8CAB2E678D51}" type="presParOf" srcId="{6CC9FA35-E682-43AB-ACF6-45F9C7A0C657}" destId="{D8AF3F38-A9BB-4B5F-AC21-BF77A51A7803}" srcOrd="0" destOrd="0" presId="urn:microsoft.com/office/officeart/2008/layout/VerticalCurvedList"/>
    <dgm:cxn modelId="{64732F0F-06DF-4FAF-9C34-6293741F2087}" type="presParOf" srcId="{D8AF3F38-A9BB-4B5F-AC21-BF77A51A7803}" destId="{3E45A9F2-6EEA-4CA9-ABCF-36911D85DE21}" srcOrd="0" destOrd="0" presId="urn:microsoft.com/office/officeart/2008/layout/VerticalCurvedList"/>
    <dgm:cxn modelId="{F2C2ACA0-DFD3-4EC8-B6DA-B66FFE7D29C3}" type="presParOf" srcId="{D8AF3F38-A9BB-4B5F-AC21-BF77A51A7803}" destId="{F51CC689-F67B-410D-BC02-187F31A6611A}" srcOrd="1" destOrd="0" presId="urn:microsoft.com/office/officeart/2008/layout/VerticalCurvedList"/>
    <dgm:cxn modelId="{F3019EA8-EB3F-4530-9A00-421630BEA9A9}" type="presParOf" srcId="{D8AF3F38-A9BB-4B5F-AC21-BF77A51A7803}" destId="{75BD08C5-1486-4FBE-9A0A-7645CCADCB8E}" srcOrd="2" destOrd="0" presId="urn:microsoft.com/office/officeart/2008/layout/VerticalCurvedList"/>
    <dgm:cxn modelId="{2922C75B-EC53-45F3-A04E-D09B43692814}" type="presParOf" srcId="{D8AF3F38-A9BB-4B5F-AC21-BF77A51A7803}" destId="{BA0AA92C-EEB7-404C-913C-1339638CE1CE}" srcOrd="3" destOrd="0" presId="urn:microsoft.com/office/officeart/2008/layout/VerticalCurvedList"/>
    <dgm:cxn modelId="{FA29C5A9-399A-4EB6-8559-24D79E011201}" type="presParOf" srcId="{6CC9FA35-E682-43AB-ACF6-45F9C7A0C657}" destId="{F382BD8F-7134-4E2D-A8A3-F430C02307A7}" srcOrd="1" destOrd="0" presId="urn:microsoft.com/office/officeart/2008/layout/VerticalCurvedList"/>
    <dgm:cxn modelId="{DD388B6A-9590-42D6-8DFE-66C159CC6EF1}" type="presParOf" srcId="{6CC9FA35-E682-43AB-ACF6-45F9C7A0C657}" destId="{B79A8AB0-0129-49DA-83DB-522C7528ED9A}" srcOrd="2" destOrd="0" presId="urn:microsoft.com/office/officeart/2008/layout/VerticalCurvedList"/>
    <dgm:cxn modelId="{82EC792D-8AAC-48FB-8F50-45995EECE54E}" type="presParOf" srcId="{B79A8AB0-0129-49DA-83DB-522C7528ED9A}" destId="{4D2381B6-A9BC-454E-A12C-36435EA8B414}" srcOrd="0" destOrd="0" presId="urn:microsoft.com/office/officeart/2008/layout/VerticalCurvedList"/>
    <dgm:cxn modelId="{9297DBB6-1827-449C-9674-8D40907C8BFB}" type="presParOf" srcId="{6CC9FA35-E682-43AB-ACF6-45F9C7A0C657}" destId="{566D4EF7-C233-4D67-A54E-C6DE3749DF8F}" srcOrd="3" destOrd="0" presId="urn:microsoft.com/office/officeart/2008/layout/VerticalCurvedList"/>
    <dgm:cxn modelId="{AB686B01-AABF-4A2C-9451-BF6ED84452C1}" type="presParOf" srcId="{6CC9FA35-E682-43AB-ACF6-45F9C7A0C657}" destId="{8FEDF94A-3C8D-4622-ACDF-93C8D830D235}" srcOrd="4" destOrd="0" presId="urn:microsoft.com/office/officeart/2008/layout/VerticalCurvedList"/>
    <dgm:cxn modelId="{DF6C8675-C78D-44AE-A521-AA71EBE54BAF}" type="presParOf" srcId="{8FEDF94A-3C8D-4622-ACDF-93C8D830D235}" destId="{A01D9462-0872-48DA-8587-961297CF829D}" srcOrd="0" destOrd="0" presId="urn:microsoft.com/office/officeart/2008/layout/VerticalCurvedList"/>
    <dgm:cxn modelId="{397E50CF-D2CE-48C4-AE82-06B86ECDBA73}" type="presParOf" srcId="{6CC9FA35-E682-43AB-ACF6-45F9C7A0C657}" destId="{B05AD065-B8D0-4883-973C-C2756D2AF7B0}" srcOrd="5" destOrd="0" presId="urn:microsoft.com/office/officeart/2008/layout/VerticalCurvedList"/>
    <dgm:cxn modelId="{5B3C5A41-C21F-42A5-A195-9590C4C96C51}" type="presParOf" srcId="{6CC9FA35-E682-43AB-ACF6-45F9C7A0C657}" destId="{C6490326-873D-42AA-AEDF-05CA19F6C642}" srcOrd="6" destOrd="0" presId="urn:microsoft.com/office/officeart/2008/layout/VerticalCurvedList"/>
    <dgm:cxn modelId="{14C03267-355C-4225-8E55-473D403DB1A0}" type="presParOf" srcId="{C6490326-873D-42AA-AEDF-05CA19F6C642}" destId="{C113719D-7D11-401C-9A1B-536F9B49D71B}" srcOrd="0" destOrd="0" presId="urn:microsoft.com/office/officeart/2008/layout/VerticalCurvedList"/>
    <dgm:cxn modelId="{EE4D1A3E-2F1A-4710-A6F5-3B51A92416B7}" type="presParOf" srcId="{6CC9FA35-E682-43AB-ACF6-45F9C7A0C657}" destId="{9C01AEB8-BDC6-4DC3-949A-F6A4FFA3DBDA}" srcOrd="7" destOrd="0" presId="urn:microsoft.com/office/officeart/2008/layout/VerticalCurvedList"/>
    <dgm:cxn modelId="{C68DF5AE-9AC5-48CB-8E17-B224AE728254}" type="presParOf" srcId="{6CC9FA35-E682-43AB-ACF6-45F9C7A0C657}" destId="{20F2CAAE-EAD4-4B56-98F2-E33E9C411D87}" srcOrd="8" destOrd="0" presId="urn:microsoft.com/office/officeart/2008/layout/VerticalCurvedList"/>
    <dgm:cxn modelId="{ECCBEDC2-4ABF-4326-86CC-66F1E6C7D954}" type="presParOf" srcId="{20F2CAAE-EAD4-4B56-98F2-E33E9C411D87}" destId="{7C8F8E0B-E02E-4662-B375-B78EEE3464D1}" srcOrd="0" destOrd="0" presId="urn:microsoft.com/office/officeart/2008/layout/VerticalCurvedList"/>
    <dgm:cxn modelId="{972F6C19-8A37-4CE4-98A9-B7EE3434FD1E}" type="presParOf" srcId="{6CC9FA35-E682-43AB-ACF6-45F9C7A0C657}" destId="{DD447915-35A1-486F-9E25-6E7D48E0E787}" srcOrd="9" destOrd="0" presId="urn:microsoft.com/office/officeart/2008/layout/VerticalCurvedList"/>
    <dgm:cxn modelId="{DEB3AA24-E5D0-4570-85B8-0B081FA5F112}" type="presParOf" srcId="{6CC9FA35-E682-43AB-ACF6-45F9C7A0C657}" destId="{C7A891FC-D66B-4BA6-8C57-0D84174BE0DB}" srcOrd="10" destOrd="0" presId="urn:microsoft.com/office/officeart/2008/layout/VerticalCurvedList"/>
    <dgm:cxn modelId="{397CAB92-EB5E-488F-94A0-419ED751C400}" type="presParOf" srcId="{C7A891FC-D66B-4BA6-8C57-0D84174BE0DB}" destId="{9D6ABB8A-F765-4FDC-9B41-053E01F7EC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CA1DBD-7D25-4CCD-AE12-452321DF8FCC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9F1591F-4613-4235-A3F3-A9BB0E3DEE2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Evaluation Metrics</a:t>
          </a:r>
        </a:p>
      </dgm:t>
    </dgm:pt>
    <dgm:pt modelId="{886AF1AD-EE09-4123-8527-184FD6E82C76}" type="parTrans" cxnId="{5FC15995-B792-4952-8948-56A465A9BC96}">
      <dgm:prSet/>
      <dgm:spPr/>
      <dgm:t>
        <a:bodyPr/>
        <a:lstStyle/>
        <a:p>
          <a:endParaRPr lang="en-US"/>
        </a:p>
      </dgm:t>
    </dgm:pt>
    <dgm:pt modelId="{421BF3F1-2F93-4D6C-A682-424696A3DC00}" type="sibTrans" cxnId="{5FC15995-B792-4952-8948-56A465A9BC96}">
      <dgm:prSet/>
      <dgm:spPr/>
      <dgm:t>
        <a:bodyPr/>
        <a:lstStyle/>
        <a:p>
          <a:endParaRPr lang="en-US"/>
        </a:p>
      </dgm:t>
    </dgm:pt>
    <dgm:pt modelId="{AE6F0A5E-44A4-40FD-9772-44EBA0E7979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Experimental Analysis</a:t>
          </a:r>
        </a:p>
      </dgm:t>
    </dgm:pt>
    <dgm:pt modelId="{8B4562ED-0149-4569-A023-33BD43ECCC97}" type="parTrans" cxnId="{1A4333ED-0C99-4343-8641-6A258EAFE6F0}">
      <dgm:prSet/>
      <dgm:spPr/>
      <dgm:t>
        <a:bodyPr/>
        <a:lstStyle/>
        <a:p>
          <a:endParaRPr lang="en-US"/>
        </a:p>
      </dgm:t>
    </dgm:pt>
    <dgm:pt modelId="{F6C742C8-0DE7-42EA-922F-F11E619E6988}" type="sibTrans" cxnId="{1A4333ED-0C99-4343-8641-6A258EAFE6F0}">
      <dgm:prSet/>
      <dgm:spPr/>
      <dgm:t>
        <a:bodyPr/>
        <a:lstStyle/>
        <a:p>
          <a:endParaRPr lang="en-US"/>
        </a:p>
      </dgm:t>
    </dgm:pt>
    <dgm:pt modelId="{44E85C1C-708E-47A2-94DE-642E2BBEE01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673869B7-363A-4C11-91B0-3F2C8D687087}" type="parTrans" cxnId="{DCEACD0E-9A87-4E91-918D-4FB8A69D9489}">
      <dgm:prSet/>
      <dgm:spPr/>
      <dgm:t>
        <a:bodyPr/>
        <a:lstStyle/>
        <a:p>
          <a:endParaRPr lang="en-US"/>
        </a:p>
      </dgm:t>
    </dgm:pt>
    <dgm:pt modelId="{7B0A0A7A-CEF9-4205-81B3-BA45C30D2FDE}" type="sibTrans" cxnId="{DCEACD0E-9A87-4E91-918D-4FB8A69D9489}">
      <dgm:prSet/>
      <dgm:spPr/>
      <dgm:t>
        <a:bodyPr/>
        <a:lstStyle/>
        <a:p>
          <a:endParaRPr lang="en-US"/>
        </a:p>
      </dgm:t>
    </dgm:pt>
    <dgm:pt modelId="{E13A461F-688C-48F1-BFAF-4579838189D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Future</a:t>
          </a:r>
          <a:r>
            <a:rPr lang="en-US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Work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A2EC6C-47AF-478D-B7E2-950BAEEF415B}" type="parTrans" cxnId="{D3AC3F5E-88CF-4F1D-B1BB-7A61D33EF8D4}">
      <dgm:prSet/>
      <dgm:spPr/>
      <dgm:t>
        <a:bodyPr/>
        <a:lstStyle/>
        <a:p>
          <a:endParaRPr lang="en-US"/>
        </a:p>
      </dgm:t>
    </dgm:pt>
    <dgm:pt modelId="{275AE682-D43D-4A05-B652-E219EE22E74C}" type="sibTrans" cxnId="{D3AC3F5E-88CF-4F1D-B1BB-7A61D33EF8D4}">
      <dgm:prSet/>
      <dgm:spPr/>
      <dgm:t>
        <a:bodyPr/>
        <a:lstStyle/>
        <a:p>
          <a:endParaRPr lang="en-US"/>
        </a:p>
      </dgm:t>
    </dgm:pt>
    <dgm:pt modelId="{A1A5D756-46D6-4CDB-B265-3FD876CC96F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</a:p>
      </dgm:t>
    </dgm:pt>
    <dgm:pt modelId="{353BCC7D-E12F-442E-B607-88F6191ED7EE}" type="sibTrans" cxnId="{989C71E2-7803-4693-89AE-5AB8B043CF2B}">
      <dgm:prSet/>
      <dgm:spPr/>
      <dgm:t>
        <a:bodyPr/>
        <a:lstStyle/>
        <a:p>
          <a:endParaRPr lang="en-US"/>
        </a:p>
      </dgm:t>
    </dgm:pt>
    <dgm:pt modelId="{C405CEFA-ABA4-4AFE-B806-8DF0CD3FAD75}" type="parTrans" cxnId="{989C71E2-7803-4693-89AE-5AB8B043CF2B}">
      <dgm:prSet/>
      <dgm:spPr/>
      <dgm:t>
        <a:bodyPr/>
        <a:lstStyle/>
        <a:p>
          <a:endParaRPr lang="en-US"/>
        </a:p>
      </dgm:t>
    </dgm:pt>
    <dgm:pt modelId="{F772FFC2-76B5-4D51-8D5E-0713F99EEC42}" type="pres">
      <dgm:prSet presAssocID="{EFCA1DBD-7D25-4CCD-AE12-452321DF8FCC}" presName="Name0" presStyleCnt="0">
        <dgm:presLayoutVars>
          <dgm:chMax val="7"/>
          <dgm:chPref val="7"/>
          <dgm:dir/>
        </dgm:presLayoutVars>
      </dgm:prSet>
      <dgm:spPr/>
    </dgm:pt>
    <dgm:pt modelId="{6CC9FA35-E682-43AB-ACF6-45F9C7A0C657}" type="pres">
      <dgm:prSet presAssocID="{EFCA1DBD-7D25-4CCD-AE12-452321DF8FCC}" presName="Name1" presStyleCnt="0"/>
      <dgm:spPr/>
    </dgm:pt>
    <dgm:pt modelId="{D8AF3F38-A9BB-4B5F-AC21-BF77A51A7803}" type="pres">
      <dgm:prSet presAssocID="{EFCA1DBD-7D25-4CCD-AE12-452321DF8FCC}" presName="cycle" presStyleCnt="0"/>
      <dgm:spPr/>
    </dgm:pt>
    <dgm:pt modelId="{3E45A9F2-6EEA-4CA9-ABCF-36911D85DE21}" type="pres">
      <dgm:prSet presAssocID="{EFCA1DBD-7D25-4CCD-AE12-452321DF8FCC}" presName="srcNode" presStyleLbl="node1" presStyleIdx="0" presStyleCnt="5"/>
      <dgm:spPr/>
    </dgm:pt>
    <dgm:pt modelId="{F51CC689-F67B-410D-BC02-187F31A6611A}" type="pres">
      <dgm:prSet presAssocID="{EFCA1DBD-7D25-4CCD-AE12-452321DF8FCC}" presName="conn" presStyleLbl="parChTrans1D2" presStyleIdx="0" presStyleCnt="1"/>
      <dgm:spPr/>
    </dgm:pt>
    <dgm:pt modelId="{75BD08C5-1486-4FBE-9A0A-7645CCADCB8E}" type="pres">
      <dgm:prSet presAssocID="{EFCA1DBD-7D25-4CCD-AE12-452321DF8FCC}" presName="extraNode" presStyleLbl="node1" presStyleIdx="0" presStyleCnt="5"/>
      <dgm:spPr/>
    </dgm:pt>
    <dgm:pt modelId="{BA0AA92C-EEB7-404C-913C-1339638CE1CE}" type="pres">
      <dgm:prSet presAssocID="{EFCA1DBD-7D25-4CCD-AE12-452321DF8FCC}" presName="dstNode" presStyleLbl="node1" presStyleIdx="0" presStyleCnt="5"/>
      <dgm:spPr/>
    </dgm:pt>
    <dgm:pt modelId="{F382BD8F-7134-4E2D-A8A3-F430C02307A7}" type="pres">
      <dgm:prSet presAssocID="{49F1591F-4613-4235-A3F3-A9BB0E3DEE24}" presName="text_1" presStyleLbl="node1" presStyleIdx="0" presStyleCnt="5">
        <dgm:presLayoutVars>
          <dgm:bulletEnabled val="1"/>
        </dgm:presLayoutVars>
      </dgm:prSet>
      <dgm:spPr/>
    </dgm:pt>
    <dgm:pt modelId="{B79A8AB0-0129-49DA-83DB-522C7528ED9A}" type="pres">
      <dgm:prSet presAssocID="{49F1591F-4613-4235-A3F3-A9BB0E3DEE24}" presName="accent_1" presStyleCnt="0"/>
      <dgm:spPr/>
    </dgm:pt>
    <dgm:pt modelId="{4D2381B6-A9BC-454E-A12C-36435EA8B414}" type="pres">
      <dgm:prSet presAssocID="{49F1591F-4613-4235-A3F3-A9BB0E3DEE24}" presName="accentRepeatNode" presStyleLbl="solidFgAcc1" presStyleIdx="0" presStyleCnt="5"/>
      <dgm:spPr/>
    </dgm:pt>
    <dgm:pt modelId="{566D4EF7-C233-4D67-A54E-C6DE3749DF8F}" type="pres">
      <dgm:prSet presAssocID="{AE6F0A5E-44A4-40FD-9772-44EBA0E7979F}" presName="text_2" presStyleLbl="node1" presStyleIdx="1" presStyleCnt="5">
        <dgm:presLayoutVars>
          <dgm:bulletEnabled val="1"/>
        </dgm:presLayoutVars>
      </dgm:prSet>
      <dgm:spPr/>
    </dgm:pt>
    <dgm:pt modelId="{8FEDF94A-3C8D-4622-ACDF-93C8D830D235}" type="pres">
      <dgm:prSet presAssocID="{AE6F0A5E-44A4-40FD-9772-44EBA0E7979F}" presName="accent_2" presStyleCnt="0"/>
      <dgm:spPr/>
    </dgm:pt>
    <dgm:pt modelId="{A01D9462-0872-48DA-8587-961297CF829D}" type="pres">
      <dgm:prSet presAssocID="{AE6F0A5E-44A4-40FD-9772-44EBA0E7979F}" presName="accentRepeatNode" presStyleLbl="solidFgAcc1" presStyleIdx="1" presStyleCnt="5"/>
      <dgm:spPr/>
    </dgm:pt>
    <dgm:pt modelId="{B05AD065-B8D0-4883-973C-C2756D2AF7B0}" type="pres">
      <dgm:prSet presAssocID="{44E85C1C-708E-47A2-94DE-642E2BBEE01A}" presName="text_3" presStyleLbl="node1" presStyleIdx="2" presStyleCnt="5">
        <dgm:presLayoutVars>
          <dgm:bulletEnabled val="1"/>
        </dgm:presLayoutVars>
      </dgm:prSet>
      <dgm:spPr/>
    </dgm:pt>
    <dgm:pt modelId="{C6490326-873D-42AA-AEDF-05CA19F6C642}" type="pres">
      <dgm:prSet presAssocID="{44E85C1C-708E-47A2-94DE-642E2BBEE01A}" presName="accent_3" presStyleCnt="0"/>
      <dgm:spPr/>
    </dgm:pt>
    <dgm:pt modelId="{C113719D-7D11-401C-9A1B-536F9B49D71B}" type="pres">
      <dgm:prSet presAssocID="{44E85C1C-708E-47A2-94DE-642E2BBEE01A}" presName="accentRepeatNode" presStyleLbl="solidFgAcc1" presStyleIdx="2" presStyleCnt="5"/>
      <dgm:spPr/>
    </dgm:pt>
    <dgm:pt modelId="{9C01AEB8-BDC6-4DC3-949A-F6A4FFA3DBDA}" type="pres">
      <dgm:prSet presAssocID="{E13A461F-688C-48F1-BFAF-4579838189D9}" presName="text_4" presStyleLbl="node1" presStyleIdx="3" presStyleCnt="5">
        <dgm:presLayoutVars>
          <dgm:bulletEnabled val="1"/>
        </dgm:presLayoutVars>
      </dgm:prSet>
      <dgm:spPr/>
    </dgm:pt>
    <dgm:pt modelId="{20F2CAAE-EAD4-4B56-98F2-E33E9C411D87}" type="pres">
      <dgm:prSet presAssocID="{E13A461F-688C-48F1-BFAF-4579838189D9}" presName="accent_4" presStyleCnt="0"/>
      <dgm:spPr/>
    </dgm:pt>
    <dgm:pt modelId="{7C8F8E0B-E02E-4662-B375-B78EEE3464D1}" type="pres">
      <dgm:prSet presAssocID="{E13A461F-688C-48F1-BFAF-4579838189D9}" presName="accentRepeatNode" presStyleLbl="solidFgAcc1" presStyleIdx="3" presStyleCnt="5"/>
      <dgm:spPr/>
    </dgm:pt>
    <dgm:pt modelId="{DD447915-35A1-486F-9E25-6E7D48E0E787}" type="pres">
      <dgm:prSet presAssocID="{A1A5D756-46D6-4CDB-B265-3FD876CC96FB}" presName="text_5" presStyleLbl="node1" presStyleIdx="4" presStyleCnt="5">
        <dgm:presLayoutVars>
          <dgm:bulletEnabled val="1"/>
        </dgm:presLayoutVars>
      </dgm:prSet>
      <dgm:spPr/>
    </dgm:pt>
    <dgm:pt modelId="{C7A891FC-D66B-4BA6-8C57-0D84174BE0DB}" type="pres">
      <dgm:prSet presAssocID="{A1A5D756-46D6-4CDB-B265-3FD876CC96FB}" presName="accent_5" presStyleCnt="0"/>
      <dgm:spPr/>
    </dgm:pt>
    <dgm:pt modelId="{9D6ABB8A-F765-4FDC-9B41-053E01F7ECAC}" type="pres">
      <dgm:prSet presAssocID="{A1A5D756-46D6-4CDB-B265-3FD876CC96FB}" presName="accentRepeatNode" presStyleLbl="solidFgAcc1" presStyleIdx="4" presStyleCnt="5"/>
      <dgm:spPr/>
    </dgm:pt>
  </dgm:ptLst>
  <dgm:cxnLst>
    <dgm:cxn modelId="{C2644902-F661-4DEB-869F-84721E76222F}" type="presOf" srcId="{49F1591F-4613-4235-A3F3-A9BB0E3DEE24}" destId="{F382BD8F-7134-4E2D-A8A3-F430C02307A7}" srcOrd="0" destOrd="0" presId="urn:microsoft.com/office/officeart/2008/layout/VerticalCurvedList"/>
    <dgm:cxn modelId="{DCEACD0E-9A87-4E91-918D-4FB8A69D9489}" srcId="{EFCA1DBD-7D25-4CCD-AE12-452321DF8FCC}" destId="{44E85C1C-708E-47A2-94DE-642E2BBEE01A}" srcOrd="2" destOrd="0" parTransId="{673869B7-363A-4C11-91B0-3F2C8D687087}" sibTransId="{7B0A0A7A-CEF9-4205-81B3-BA45C30D2FDE}"/>
    <dgm:cxn modelId="{D3AC3F5E-88CF-4F1D-B1BB-7A61D33EF8D4}" srcId="{EFCA1DBD-7D25-4CCD-AE12-452321DF8FCC}" destId="{E13A461F-688C-48F1-BFAF-4579838189D9}" srcOrd="3" destOrd="0" parTransId="{8CA2EC6C-47AF-478D-B7E2-950BAEEF415B}" sibTransId="{275AE682-D43D-4A05-B652-E219EE22E74C}"/>
    <dgm:cxn modelId="{1D8A167A-2A28-4999-8ADA-8D1A85BDE407}" type="presOf" srcId="{AE6F0A5E-44A4-40FD-9772-44EBA0E7979F}" destId="{566D4EF7-C233-4D67-A54E-C6DE3749DF8F}" srcOrd="0" destOrd="0" presId="urn:microsoft.com/office/officeart/2008/layout/VerticalCurvedList"/>
    <dgm:cxn modelId="{5FC15995-B792-4952-8948-56A465A9BC96}" srcId="{EFCA1DBD-7D25-4CCD-AE12-452321DF8FCC}" destId="{49F1591F-4613-4235-A3F3-A9BB0E3DEE24}" srcOrd="0" destOrd="0" parTransId="{886AF1AD-EE09-4123-8527-184FD6E82C76}" sibTransId="{421BF3F1-2F93-4D6C-A682-424696A3DC00}"/>
    <dgm:cxn modelId="{4AF078C8-9EE4-47E4-99C5-64F75BC37337}" type="presOf" srcId="{44E85C1C-708E-47A2-94DE-642E2BBEE01A}" destId="{B05AD065-B8D0-4883-973C-C2756D2AF7B0}" srcOrd="0" destOrd="0" presId="urn:microsoft.com/office/officeart/2008/layout/VerticalCurvedList"/>
    <dgm:cxn modelId="{B7952ECD-FA6C-432E-B70C-2023997A60DD}" type="presOf" srcId="{A1A5D756-46D6-4CDB-B265-3FD876CC96FB}" destId="{DD447915-35A1-486F-9E25-6E7D48E0E787}" srcOrd="0" destOrd="0" presId="urn:microsoft.com/office/officeart/2008/layout/VerticalCurvedList"/>
    <dgm:cxn modelId="{FEB828D6-9196-4EE4-88A7-9A356D8B85D6}" type="presOf" srcId="{E13A461F-688C-48F1-BFAF-4579838189D9}" destId="{9C01AEB8-BDC6-4DC3-949A-F6A4FFA3DBDA}" srcOrd="0" destOrd="0" presId="urn:microsoft.com/office/officeart/2008/layout/VerticalCurvedList"/>
    <dgm:cxn modelId="{989C71E2-7803-4693-89AE-5AB8B043CF2B}" srcId="{EFCA1DBD-7D25-4CCD-AE12-452321DF8FCC}" destId="{A1A5D756-46D6-4CDB-B265-3FD876CC96FB}" srcOrd="4" destOrd="0" parTransId="{C405CEFA-ABA4-4AFE-B806-8DF0CD3FAD75}" sibTransId="{353BCC7D-E12F-442E-B607-88F6191ED7EE}"/>
    <dgm:cxn modelId="{1A4333ED-0C99-4343-8641-6A258EAFE6F0}" srcId="{EFCA1DBD-7D25-4CCD-AE12-452321DF8FCC}" destId="{AE6F0A5E-44A4-40FD-9772-44EBA0E7979F}" srcOrd="1" destOrd="0" parTransId="{8B4562ED-0149-4569-A023-33BD43ECCC97}" sibTransId="{F6C742C8-0DE7-42EA-922F-F11E619E6988}"/>
    <dgm:cxn modelId="{970BF4F2-98FC-4E54-B651-7D6E29440E71}" type="presOf" srcId="{421BF3F1-2F93-4D6C-A682-424696A3DC00}" destId="{F51CC689-F67B-410D-BC02-187F31A6611A}" srcOrd="0" destOrd="0" presId="urn:microsoft.com/office/officeart/2008/layout/VerticalCurvedList"/>
    <dgm:cxn modelId="{0DF1D7F3-0189-4737-86C3-843B867288EC}" type="presOf" srcId="{EFCA1DBD-7D25-4CCD-AE12-452321DF8FCC}" destId="{F772FFC2-76B5-4D51-8D5E-0713F99EEC42}" srcOrd="0" destOrd="0" presId="urn:microsoft.com/office/officeart/2008/layout/VerticalCurvedList"/>
    <dgm:cxn modelId="{D73C2504-569D-486A-9E38-586A6270ECD7}" type="presParOf" srcId="{F772FFC2-76B5-4D51-8D5E-0713F99EEC42}" destId="{6CC9FA35-E682-43AB-ACF6-45F9C7A0C657}" srcOrd="0" destOrd="0" presId="urn:microsoft.com/office/officeart/2008/layout/VerticalCurvedList"/>
    <dgm:cxn modelId="{1478C04F-46D8-4883-A2D4-8CAB2E678D51}" type="presParOf" srcId="{6CC9FA35-E682-43AB-ACF6-45F9C7A0C657}" destId="{D8AF3F38-A9BB-4B5F-AC21-BF77A51A7803}" srcOrd="0" destOrd="0" presId="urn:microsoft.com/office/officeart/2008/layout/VerticalCurvedList"/>
    <dgm:cxn modelId="{64732F0F-06DF-4FAF-9C34-6293741F2087}" type="presParOf" srcId="{D8AF3F38-A9BB-4B5F-AC21-BF77A51A7803}" destId="{3E45A9F2-6EEA-4CA9-ABCF-36911D85DE21}" srcOrd="0" destOrd="0" presId="urn:microsoft.com/office/officeart/2008/layout/VerticalCurvedList"/>
    <dgm:cxn modelId="{F2C2ACA0-DFD3-4EC8-B6DA-B66FFE7D29C3}" type="presParOf" srcId="{D8AF3F38-A9BB-4B5F-AC21-BF77A51A7803}" destId="{F51CC689-F67B-410D-BC02-187F31A6611A}" srcOrd="1" destOrd="0" presId="urn:microsoft.com/office/officeart/2008/layout/VerticalCurvedList"/>
    <dgm:cxn modelId="{F3019EA8-EB3F-4530-9A00-421630BEA9A9}" type="presParOf" srcId="{D8AF3F38-A9BB-4B5F-AC21-BF77A51A7803}" destId="{75BD08C5-1486-4FBE-9A0A-7645CCADCB8E}" srcOrd="2" destOrd="0" presId="urn:microsoft.com/office/officeart/2008/layout/VerticalCurvedList"/>
    <dgm:cxn modelId="{2922C75B-EC53-45F3-A04E-D09B43692814}" type="presParOf" srcId="{D8AF3F38-A9BB-4B5F-AC21-BF77A51A7803}" destId="{BA0AA92C-EEB7-404C-913C-1339638CE1CE}" srcOrd="3" destOrd="0" presId="urn:microsoft.com/office/officeart/2008/layout/VerticalCurvedList"/>
    <dgm:cxn modelId="{FA29C5A9-399A-4EB6-8559-24D79E011201}" type="presParOf" srcId="{6CC9FA35-E682-43AB-ACF6-45F9C7A0C657}" destId="{F382BD8F-7134-4E2D-A8A3-F430C02307A7}" srcOrd="1" destOrd="0" presId="urn:microsoft.com/office/officeart/2008/layout/VerticalCurvedList"/>
    <dgm:cxn modelId="{DD388B6A-9590-42D6-8DFE-66C159CC6EF1}" type="presParOf" srcId="{6CC9FA35-E682-43AB-ACF6-45F9C7A0C657}" destId="{B79A8AB0-0129-49DA-83DB-522C7528ED9A}" srcOrd="2" destOrd="0" presId="urn:microsoft.com/office/officeart/2008/layout/VerticalCurvedList"/>
    <dgm:cxn modelId="{82EC792D-8AAC-48FB-8F50-45995EECE54E}" type="presParOf" srcId="{B79A8AB0-0129-49DA-83DB-522C7528ED9A}" destId="{4D2381B6-A9BC-454E-A12C-36435EA8B414}" srcOrd="0" destOrd="0" presId="urn:microsoft.com/office/officeart/2008/layout/VerticalCurvedList"/>
    <dgm:cxn modelId="{9297DBB6-1827-449C-9674-8D40907C8BFB}" type="presParOf" srcId="{6CC9FA35-E682-43AB-ACF6-45F9C7A0C657}" destId="{566D4EF7-C233-4D67-A54E-C6DE3749DF8F}" srcOrd="3" destOrd="0" presId="urn:microsoft.com/office/officeart/2008/layout/VerticalCurvedList"/>
    <dgm:cxn modelId="{AB686B01-AABF-4A2C-9451-BF6ED84452C1}" type="presParOf" srcId="{6CC9FA35-E682-43AB-ACF6-45F9C7A0C657}" destId="{8FEDF94A-3C8D-4622-ACDF-93C8D830D235}" srcOrd="4" destOrd="0" presId="urn:microsoft.com/office/officeart/2008/layout/VerticalCurvedList"/>
    <dgm:cxn modelId="{DF6C8675-C78D-44AE-A521-AA71EBE54BAF}" type="presParOf" srcId="{8FEDF94A-3C8D-4622-ACDF-93C8D830D235}" destId="{A01D9462-0872-48DA-8587-961297CF829D}" srcOrd="0" destOrd="0" presId="urn:microsoft.com/office/officeart/2008/layout/VerticalCurvedList"/>
    <dgm:cxn modelId="{397E50CF-D2CE-48C4-AE82-06B86ECDBA73}" type="presParOf" srcId="{6CC9FA35-E682-43AB-ACF6-45F9C7A0C657}" destId="{B05AD065-B8D0-4883-973C-C2756D2AF7B0}" srcOrd="5" destOrd="0" presId="urn:microsoft.com/office/officeart/2008/layout/VerticalCurvedList"/>
    <dgm:cxn modelId="{5B3C5A41-C21F-42A5-A195-9590C4C96C51}" type="presParOf" srcId="{6CC9FA35-E682-43AB-ACF6-45F9C7A0C657}" destId="{C6490326-873D-42AA-AEDF-05CA19F6C642}" srcOrd="6" destOrd="0" presId="urn:microsoft.com/office/officeart/2008/layout/VerticalCurvedList"/>
    <dgm:cxn modelId="{14C03267-355C-4225-8E55-473D403DB1A0}" type="presParOf" srcId="{C6490326-873D-42AA-AEDF-05CA19F6C642}" destId="{C113719D-7D11-401C-9A1B-536F9B49D71B}" srcOrd="0" destOrd="0" presId="urn:microsoft.com/office/officeart/2008/layout/VerticalCurvedList"/>
    <dgm:cxn modelId="{EE4D1A3E-2F1A-4710-A6F5-3B51A92416B7}" type="presParOf" srcId="{6CC9FA35-E682-43AB-ACF6-45F9C7A0C657}" destId="{9C01AEB8-BDC6-4DC3-949A-F6A4FFA3DBDA}" srcOrd="7" destOrd="0" presId="urn:microsoft.com/office/officeart/2008/layout/VerticalCurvedList"/>
    <dgm:cxn modelId="{C68DF5AE-9AC5-48CB-8E17-B224AE728254}" type="presParOf" srcId="{6CC9FA35-E682-43AB-ACF6-45F9C7A0C657}" destId="{20F2CAAE-EAD4-4B56-98F2-E33E9C411D87}" srcOrd="8" destOrd="0" presId="urn:microsoft.com/office/officeart/2008/layout/VerticalCurvedList"/>
    <dgm:cxn modelId="{ECCBEDC2-4ABF-4326-86CC-66F1E6C7D954}" type="presParOf" srcId="{20F2CAAE-EAD4-4B56-98F2-E33E9C411D87}" destId="{7C8F8E0B-E02E-4662-B375-B78EEE3464D1}" srcOrd="0" destOrd="0" presId="urn:microsoft.com/office/officeart/2008/layout/VerticalCurvedList"/>
    <dgm:cxn modelId="{972F6C19-8A37-4CE4-98A9-B7EE3434FD1E}" type="presParOf" srcId="{6CC9FA35-E682-43AB-ACF6-45F9C7A0C657}" destId="{DD447915-35A1-486F-9E25-6E7D48E0E787}" srcOrd="9" destOrd="0" presId="urn:microsoft.com/office/officeart/2008/layout/VerticalCurvedList"/>
    <dgm:cxn modelId="{DEB3AA24-E5D0-4570-85B8-0B081FA5F112}" type="presParOf" srcId="{6CC9FA35-E682-43AB-ACF6-45F9C7A0C657}" destId="{C7A891FC-D66B-4BA6-8C57-0D84174BE0DB}" srcOrd="10" destOrd="0" presId="urn:microsoft.com/office/officeart/2008/layout/VerticalCurvedList"/>
    <dgm:cxn modelId="{397CAB92-EB5E-488F-94A0-419ED751C400}" type="presParOf" srcId="{C7A891FC-D66B-4BA6-8C57-0D84174BE0DB}" destId="{9D6ABB8A-F765-4FDC-9B41-053E01F7EC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EFBBBF-33CE-4F97-9482-C0C1F7C4C64B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CB516F6-B57F-4517-9FC2-9FE3E08664F1}">
      <dgm:prSet phldrT="[Text]"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Pain and swelling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4F272B-BE14-4E64-B4DB-15821033F90D}" type="parTrans" cxnId="{F5639DB2-A23C-4143-843E-C1F332B31830}">
      <dgm:prSet/>
      <dgm:spPr/>
      <dgm:t>
        <a:bodyPr/>
        <a:lstStyle/>
        <a:p>
          <a:endParaRPr lang="en-US"/>
        </a:p>
      </dgm:t>
    </dgm:pt>
    <dgm:pt modelId="{25428D43-8C23-41A3-B57D-F5842D49E504}" type="sibTrans" cxnId="{F5639DB2-A23C-4143-843E-C1F332B31830}">
      <dgm:prSet/>
      <dgm:spPr/>
      <dgm:t>
        <a:bodyPr/>
        <a:lstStyle/>
        <a:p>
          <a:endParaRPr lang="en-US"/>
        </a:p>
      </dgm:t>
    </dgm:pt>
    <dgm:pt modelId="{D1E8A51B-4DDA-45DC-94CD-CDCE758E97B4}">
      <dgm:prSet phldrT="[Text]"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Restricted movement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9CD49C-1225-4655-A0BC-6FAA6ED4A271}" type="parTrans" cxnId="{EC2859BB-D905-4881-9DA6-FD40E3CED4CB}">
      <dgm:prSet/>
      <dgm:spPr/>
      <dgm:t>
        <a:bodyPr/>
        <a:lstStyle/>
        <a:p>
          <a:endParaRPr lang="en-US"/>
        </a:p>
      </dgm:t>
    </dgm:pt>
    <dgm:pt modelId="{23CA2D89-8A72-438B-8F35-438282824AAB}" type="sibTrans" cxnId="{EC2859BB-D905-4881-9DA6-FD40E3CED4CB}">
      <dgm:prSet/>
      <dgm:spPr/>
      <dgm:t>
        <a:bodyPr/>
        <a:lstStyle/>
        <a:p>
          <a:endParaRPr lang="en-US"/>
        </a:p>
      </dgm:t>
    </dgm:pt>
    <dgm:pt modelId="{87C3BEF1-EA58-45F9-B47F-9063CC7FE5BD}">
      <dgm:prSet phldrT="[Text]"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Popping or crunching noises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BA9175-543F-45FA-8510-FD65520BE5AA}" type="parTrans" cxnId="{33B42F96-B3F6-4E9A-A9D5-4E738C5108CB}">
      <dgm:prSet/>
      <dgm:spPr/>
      <dgm:t>
        <a:bodyPr/>
        <a:lstStyle/>
        <a:p>
          <a:endParaRPr lang="en-US"/>
        </a:p>
      </dgm:t>
    </dgm:pt>
    <dgm:pt modelId="{9DB21FEA-B820-48FC-8835-1DBAAC8F7501}" type="sibTrans" cxnId="{33B42F96-B3F6-4E9A-A9D5-4E738C5108CB}">
      <dgm:prSet/>
      <dgm:spPr/>
      <dgm:t>
        <a:bodyPr/>
        <a:lstStyle/>
        <a:p>
          <a:endParaRPr lang="en-US"/>
        </a:p>
      </dgm:t>
    </dgm:pt>
    <dgm:pt modelId="{177C6772-0474-4C69-BFB3-9CCBEA269365}" type="pres">
      <dgm:prSet presAssocID="{DFEFBBBF-33CE-4F97-9482-C0C1F7C4C64B}" presName="linear" presStyleCnt="0">
        <dgm:presLayoutVars>
          <dgm:dir/>
          <dgm:animLvl val="lvl"/>
          <dgm:resizeHandles val="exact"/>
        </dgm:presLayoutVars>
      </dgm:prSet>
      <dgm:spPr/>
    </dgm:pt>
    <dgm:pt modelId="{EA9FC4A3-93B2-4172-B783-7781B932E82F}" type="pres">
      <dgm:prSet presAssocID="{4CB516F6-B57F-4517-9FC2-9FE3E08664F1}" presName="parentLin" presStyleCnt="0"/>
      <dgm:spPr/>
    </dgm:pt>
    <dgm:pt modelId="{C813C72F-50DD-45D5-9A47-B43B947512FD}" type="pres">
      <dgm:prSet presAssocID="{4CB516F6-B57F-4517-9FC2-9FE3E08664F1}" presName="parentLeftMargin" presStyleLbl="node1" presStyleIdx="0" presStyleCnt="3"/>
      <dgm:spPr/>
    </dgm:pt>
    <dgm:pt modelId="{A15E6F5C-EF53-43B7-BB91-9D05093D01CE}" type="pres">
      <dgm:prSet presAssocID="{4CB516F6-B57F-4517-9FC2-9FE3E08664F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3A7A29-7EBC-45C7-B1E6-A63193701BD1}" type="pres">
      <dgm:prSet presAssocID="{4CB516F6-B57F-4517-9FC2-9FE3E08664F1}" presName="negativeSpace" presStyleCnt="0"/>
      <dgm:spPr/>
    </dgm:pt>
    <dgm:pt modelId="{6DD273AF-7FEA-4737-9381-BAABEEE204DB}" type="pres">
      <dgm:prSet presAssocID="{4CB516F6-B57F-4517-9FC2-9FE3E08664F1}" presName="childText" presStyleLbl="conFgAcc1" presStyleIdx="0" presStyleCnt="3">
        <dgm:presLayoutVars>
          <dgm:bulletEnabled val="1"/>
        </dgm:presLayoutVars>
      </dgm:prSet>
      <dgm:spPr/>
    </dgm:pt>
    <dgm:pt modelId="{301EDBD3-9843-41D3-A680-AAAD1401F5FB}" type="pres">
      <dgm:prSet presAssocID="{25428D43-8C23-41A3-B57D-F5842D49E504}" presName="spaceBetweenRectangles" presStyleCnt="0"/>
      <dgm:spPr/>
    </dgm:pt>
    <dgm:pt modelId="{F8885903-1D9C-4C89-9207-D253FF3C266A}" type="pres">
      <dgm:prSet presAssocID="{D1E8A51B-4DDA-45DC-94CD-CDCE758E97B4}" presName="parentLin" presStyleCnt="0"/>
      <dgm:spPr/>
    </dgm:pt>
    <dgm:pt modelId="{B48EACE3-E41E-4DFC-BF75-AFEAC426DA60}" type="pres">
      <dgm:prSet presAssocID="{D1E8A51B-4DDA-45DC-94CD-CDCE758E97B4}" presName="parentLeftMargin" presStyleLbl="node1" presStyleIdx="0" presStyleCnt="3"/>
      <dgm:spPr/>
    </dgm:pt>
    <dgm:pt modelId="{7ECA5561-C699-41AA-A0F8-0158847A1160}" type="pres">
      <dgm:prSet presAssocID="{D1E8A51B-4DDA-45DC-94CD-CDCE758E97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65BDD68-CB90-4AAB-A27B-2A30071F66E9}" type="pres">
      <dgm:prSet presAssocID="{D1E8A51B-4DDA-45DC-94CD-CDCE758E97B4}" presName="negativeSpace" presStyleCnt="0"/>
      <dgm:spPr/>
    </dgm:pt>
    <dgm:pt modelId="{ECA1BE63-6988-4AC8-BB30-651CEDBF7585}" type="pres">
      <dgm:prSet presAssocID="{D1E8A51B-4DDA-45DC-94CD-CDCE758E97B4}" presName="childText" presStyleLbl="conFgAcc1" presStyleIdx="1" presStyleCnt="3">
        <dgm:presLayoutVars>
          <dgm:bulletEnabled val="1"/>
        </dgm:presLayoutVars>
      </dgm:prSet>
      <dgm:spPr/>
    </dgm:pt>
    <dgm:pt modelId="{F7C945FF-9D5E-41DB-90BE-4DA4CF9E96BA}" type="pres">
      <dgm:prSet presAssocID="{23CA2D89-8A72-438B-8F35-438282824AAB}" presName="spaceBetweenRectangles" presStyleCnt="0"/>
      <dgm:spPr/>
    </dgm:pt>
    <dgm:pt modelId="{8F54F8EF-B028-4272-89BA-4400BC0084D3}" type="pres">
      <dgm:prSet presAssocID="{87C3BEF1-EA58-45F9-B47F-9063CC7FE5BD}" presName="parentLin" presStyleCnt="0"/>
      <dgm:spPr/>
    </dgm:pt>
    <dgm:pt modelId="{B3DDC3AD-221E-4F02-8A01-09E2DEF4660F}" type="pres">
      <dgm:prSet presAssocID="{87C3BEF1-EA58-45F9-B47F-9063CC7FE5BD}" presName="parentLeftMargin" presStyleLbl="node1" presStyleIdx="1" presStyleCnt="3"/>
      <dgm:spPr/>
    </dgm:pt>
    <dgm:pt modelId="{0A37A475-F88F-4A34-952E-95B4A9D3507D}" type="pres">
      <dgm:prSet presAssocID="{87C3BEF1-EA58-45F9-B47F-9063CC7FE5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041B137-40B8-4196-AE3C-444B57BC9C3C}" type="pres">
      <dgm:prSet presAssocID="{87C3BEF1-EA58-45F9-B47F-9063CC7FE5BD}" presName="negativeSpace" presStyleCnt="0"/>
      <dgm:spPr/>
    </dgm:pt>
    <dgm:pt modelId="{E75970C9-02F1-4A3B-82D1-621CD54FB83E}" type="pres">
      <dgm:prSet presAssocID="{87C3BEF1-EA58-45F9-B47F-9063CC7FE5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E289B18-5C16-4EF5-849E-FF3984C1A7B9}" type="presOf" srcId="{87C3BEF1-EA58-45F9-B47F-9063CC7FE5BD}" destId="{0A37A475-F88F-4A34-952E-95B4A9D3507D}" srcOrd="1" destOrd="0" presId="urn:microsoft.com/office/officeart/2005/8/layout/list1"/>
    <dgm:cxn modelId="{3114C570-0BAC-44A3-9388-30D8B3264B27}" type="presOf" srcId="{87C3BEF1-EA58-45F9-B47F-9063CC7FE5BD}" destId="{B3DDC3AD-221E-4F02-8A01-09E2DEF4660F}" srcOrd="0" destOrd="0" presId="urn:microsoft.com/office/officeart/2005/8/layout/list1"/>
    <dgm:cxn modelId="{A4DCA756-4438-4F34-ADB3-458F0D60A0F9}" type="presOf" srcId="{4CB516F6-B57F-4517-9FC2-9FE3E08664F1}" destId="{C813C72F-50DD-45D5-9A47-B43B947512FD}" srcOrd="0" destOrd="0" presId="urn:microsoft.com/office/officeart/2005/8/layout/list1"/>
    <dgm:cxn modelId="{33B42F96-B3F6-4E9A-A9D5-4E738C5108CB}" srcId="{DFEFBBBF-33CE-4F97-9482-C0C1F7C4C64B}" destId="{87C3BEF1-EA58-45F9-B47F-9063CC7FE5BD}" srcOrd="2" destOrd="0" parTransId="{3CBA9175-543F-45FA-8510-FD65520BE5AA}" sibTransId="{9DB21FEA-B820-48FC-8835-1DBAAC8F7501}"/>
    <dgm:cxn modelId="{04ADCAA4-D09C-4C8A-A2F6-55D20C939243}" type="presOf" srcId="{DFEFBBBF-33CE-4F97-9482-C0C1F7C4C64B}" destId="{177C6772-0474-4C69-BFB3-9CCBEA269365}" srcOrd="0" destOrd="0" presId="urn:microsoft.com/office/officeart/2005/8/layout/list1"/>
    <dgm:cxn modelId="{495EBBA9-A6B1-4292-A87C-14A757E3D0A7}" type="presOf" srcId="{D1E8A51B-4DDA-45DC-94CD-CDCE758E97B4}" destId="{B48EACE3-E41E-4DFC-BF75-AFEAC426DA60}" srcOrd="0" destOrd="0" presId="urn:microsoft.com/office/officeart/2005/8/layout/list1"/>
    <dgm:cxn modelId="{933DDAA9-E9E5-4E13-8B22-1BA67ED68EF8}" type="presOf" srcId="{D1E8A51B-4DDA-45DC-94CD-CDCE758E97B4}" destId="{7ECA5561-C699-41AA-A0F8-0158847A1160}" srcOrd="1" destOrd="0" presId="urn:microsoft.com/office/officeart/2005/8/layout/list1"/>
    <dgm:cxn modelId="{F5639DB2-A23C-4143-843E-C1F332B31830}" srcId="{DFEFBBBF-33CE-4F97-9482-C0C1F7C4C64B}" destId="{4CB516F6-B57F-4517-9FC2-9FE3E08664F1}" srcOrd="0" destOrd="0" parTransId="{8F4F272B-BE14-4E64-B4DB-15821033F90D}" sibTransId="{25428D43-8C23-41A3-B57D-F5842D49E504}"/>
    <dgm:cxn modelId="{EFB4FFBA-7F36-45D1-BD2B-08ACD18702D6}" type="presOf" srcId="{4CB516F6-B57F-4517-9FC2-9FE3E08664F1}" destId="{A15E6F5C-EF53-43B7-BB91-9D05093D01CE}" srcOrd="1" destOrd="0" presId="urn:microsoft.com/office/officeart/2005/8/layout/list1"/>
    <dgm:cxn modelId="{EC2859BB-D905-4881-9DA6-FD40E3CED4CB}" srcId="{DFEFBBBF-33CE-4F97-9482-C0C1F7C4C64B}" destId="{D1E8A51B-4DDA-45DC-94CD-CDCE758E97B4}" srcOrd="1" destOrd="0" parTransId="{679CD49C-1225-4655-A0BC-6FAA6ED4A271}" sibTransId="{23CA2D89-8A72-438B-8F35-438282824AAB}"/>
    <dgm:cxn modelId="{726B4422-C5A2-4100-90A2-613473B50956}" type="presParOf" srcId="{177C6772-0474-4C69-BFB3-9CCBEA269365}" destId="{EA9FC4A3-93B2-4172-B783-7781B932E82F}" srcOrd="0" destOrd="0" presId="urn:microsoft.com/office/officeart/2005/8/layout/list1"/>
    <dgm:cxn modelId="{5F81066D-961B-4CB0-8488-0B246AA2DAA3}" type="presParOf" srcId="{EA9FC4A3-93B2-4172-B783-7781B932E82F}" destId="{C813C72F-50DD-45D5-9A47-B43B947512FD}" srcOrd="0" destOrd="0" presId="urn:microsoft.com/office/officeart/2005/8/layout/list1"/>
    <dgm:cxn modelId="{804EA52A-2D16-4132-A021-32361EE174F2}" type="presParOf" srcId="{EA9FC4A3-93B2-4172-B783-7781B932E82F}" destId="{A15E6F5C-EF53-43B7-BB91-9D05093D01CE}" srcOrd="1" destOrd="0" presId="urn:microsoft.com/office/officeart/2005/8/layout/list1"/>
    <dgm:cxn modelId="{5339D99B-11A3-493A-BFFA-5968D5BEA44A}" type="presParOf" srcId="{177C6772-0474-4C69-BFB3-9CCBEA269365}" destId="{BE3A7A29-7EBC-45C7-B1E6-A63193701BD1}" srcOrd="1" destOrd="0" presId="urn:microsoft.com/office/officeart/2005/8/layout/list1"/>
    <dgm:cxn modelId="{2BCC0DF1-C2C0-45F8-ABD6-859860836330}" type="presParOf" srcId="{177C6772-0474-4C69-BFB3-9CCBEA269365}" destId="{6DD273AF-7FEA-4737-9381-BAABEEE204DB}" srcOrd="2" destOrd="0" presId="urn:microsoft.com/office/officeart/2005/8/layout/list1"/>
    <dgm:cxn modelId="{B441E406-C9F7-47C0-AB4E-C7B46CECE224}" type="presParOf" srcId="{177C6772-0474-4C69-BFB3-9CCBEA269365}" destId="{301EDBD3-9843-41D3-A680-AAAD1401F5FB}" srcOrd="3" destOrd="0" presId="urn:microsoft.com/office/officeart/2005/8/layout/list1"/>
    <dgm:cxn modelId="{2713F0D5-30E5-4F8D-9C1D-E57444B0C8EA}" type="presParOf" srcId="{177C6772-0474-4C69-BFB3-9CCBEA269365}" destId="{F8885903-1D9C-4C89-9207-D253FF3C266A}" srcOrd="4" destOrd="0" presId="urn:microsoft.com/office/officeart/2005/8/layout/list1"/>
    <dgm:cxn modelId="{70FAF8EC-6147-4675-B666-FFD45588B179}" type="presParOf" srcId="{F8885903-1D9C-4C89-9207-D253FF3C266A}" destId="{B48EACE3-E41E-4DFC-BF75-AFEAC426DA60}" srcOrd="0" destOrd="0" presId="urn:microsoft.com/office/officeart/2005/8/layout/list1"/>
    <dgm:cxn modelId="{2626276F-EE96-4462-9434-E080E26E25E2}" type="presParOf" srcId="{F8885903-1D9C-4C89-9207-D253FF3C266A}" destId="{7ECA5561-C699-41AA-A0F8-0158847A1160}" srcOrd="1" destOrd="0" presId="urn:microsoft.com/office/officeart/2005/8/layout/list1"/>
    <dgm:cxn modelId="{4DB0C634-9C61-4310-B79F-722190286E49}" type="presParOf" srcId="{177C6772-0474-4C69-BFB3-9CCBEA269365}" destId="{C65BDD68-CB90-4AAB-A27B-2A30071F66E9}" srcOrd="5" destOrd="0" presId="urn:microsoft.com/office/officeart/2005/8/layout/list1"/>
    <dgm:cxn modelId="{B790B40F-3C47-4210-B768-2677932AC873}" type="presParOf" srcId="{177C6772-0474-4C69-BFB3-9CCBEA269365}" destId="{ECA1BE63-6988-4AC8-BB30-651CEDBF7585}" srcOrd="6" destOrd="0" presId="urn:microsoft.com/office/officeart/2005/8/layout/list1"/>
    <dgm:cxn modelId="{A4372EEE-9D29-4582-9172-902616C82E82}" type="presParOf" srcId="{177C6772-0474-4C69-BFB3-9CCBEA269365}" destId="{F7C945FF-9D5E-41DB-90BE-4DA4CF9E96BA}" srcOrd="7" destOrd="0" presId="urn:microsoft.com/office/officeart/2005/8/layout/list1"/>
    <dgm:cxn modelId="{8F6B7F02-862C-4E66-A8BA-3391CE2772C4}" type="presParOf" srcId="{177C6772-0474-4C69-BFB3-9CCBEA269365}" destId="{8F54F8EF-B028-4272-89BA-4400BC0084D3}" srcOrd="8" destOrd="0" presId="urn:microsoft.com/office/officeart/2005/8/layout/list1"/>
    <dgm:cxn modelId="{C396E056-FF7F-4F4D-A438-B9D8DD2D37FF}" type="presParOf" srcId="{8F54F8EF-B028-4272-89BA-4400BC0084D3}" destId="{B3DDC3AD-221E-4F02-8A01-09E2DEF4660F}" srcOrd="0" destOrd="0" presId="urn:microsoft.com/office/officeart/2005/8/layout/list1"/>
    <dgm:cxn modelId="{581FBE34-2084-4051-8101-3B6EA2ED1653}" type="presParOf" srcId="{8F54F8EF-B028-4272-89BA-4400BC0084D3}" destId="{0A37A475-F88F-4A34-952E-95B4A9D3507D}" srcOrd="1" destOrd="0" presId="urn:microsoft.com/office/officeart/2005/8/layout/list1"/>
    <dgm:cxn modelId="{C5EDD564-CE0D-40BA-85CB-47E21231B640}" type="presParOf" srcId="{177C6772-0474-4C69-BFB3-9CCBEA269365}" destId="{A041B137-40B8-4196-AE3C-444B57BC9C3C}" srcOrd="9" destOrd="0" presId="urn:microsoft.com/office/officeart/2005/8/layout/list1"/>
    <dgm:cxn modelId="{76D0EC0A-075A-4E24-B313-D7761A102FBB}" type="presParOf" srcId="{177C6772-0474-4C69-BFB3-9CCBEA269365}" destId="{E75970C9-02F1-4A3B-82D1-621CD54FB83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CC689-F67B-410D-BC02-187F31A6611A}">
      <dsp:nvSpPr>
        <dsp:cNvPr id="0" name=""/>
        <dsp:cNvSpPr/>
      </dsp:nvSpPr>
      <dsp:spPr>
        <a:xfrm>
          <a:off x="-4433719" y="-679990"/>
          <a:ext cx="5282015" cy="5282015"/>
        </a:xfrm>
        <a:prstGeom prst="blockArc">
          <a:avLst>
            <a:gd name="adj1" fmla="val 18900000"/>
            <a:gd name="adj2" fmla="val 2700000"/>
            <a:gd name="adj3" fmla="val 409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2BD8F-7134-4E2D-A8A3-F430C02307A7}">
      <dsp:nvSpPr>
        <dsp:cNvPr id="0" name=""/>
        <dsp:cNvSpPr/>
      </dsp:nvSpPr>
      <dsp:spPr>
        <a:xfrm>
          <a:off x="371419" y="245048"/>
          <a:ext cx="3690435" cy="490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926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71419" y="245048"/>
        <a:ext cx="3690435" cy="490411"/>
      </dsp:txXfrm>
    </dsp:sp>
    <dsp:sp modelId="{4D2381B6-A9BC-454E-A12C-36435EA8B414}">
      <dsp:nvSpPr>
        <dsp:cNvPr id="0" name=""/>
        <dsp:cNvSpPr/>
      </dsp:nvSpPr>
      <dsp:spPr>
        <a:xfrm>
          <a:off x="64912" y="183747"/>
          <a:ext cx="613014" cy="613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D4EF7-C233-4D67-A54E-C6DE3749DF8F}">
      <dsp:nvSpPr>
        <dsp:cNvPr id="0" name=""/>
        <dsp:cNvSpPr/>
      </dsp:nvSpPr>
      <dsp:spPr>
        <a:xfrm>
          <a:off x="722834" y="980430"/>
          <a:ext cx="3339021" cy="490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926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722834" y="980430"/>
        <a:ext cx="3339021" cy="490411"/>
      </dsp:txXfrm>
    </dsp:sp>
    <dsp:sp modelId="{A01D9462-0872-48DA-8587-961297CF829D}">
      <dsp:nvSpPr>
        <dsp:cNvPr id="0" name=""/>
        <dsp:cNvSpPr/>
      </dsp:nvSpPr>
      <dsp:spPr>
        <a:xfrm>
          <a:off x="416327" y="919128"/>
          <a:ext cx="613014" cy="613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AD065-B8D0-4883-973C-C2756D2AF7B0}">
      <dsp:nvSpPr>
        <dsp:cNvPr id="0" name=""/>
        <dsp:cNvSpPr/>
      </dsp:nvSpPr>
      <dsp:spPr>
        <a:xfrm>
          <a:off x="830690" y="1715811"/>
          <a:ext cx="3231165" cy="490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926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Related Works</a:t>
          </a:r>
        </a:p>
      </dsp:txBody>
      <dsp:txXfrm>
        <a:off x="830690" y="1715811"/>
        <a:ext cx="3231165" cy="490411"/>
      </dsp:txXfrm>
    </dsp:sp>
    <dsp:sp modelId="{C113719D-7D11-401C-9A1B-536F9B49D71B}">
      <dsp:nvSpPr>
        <dsp:cNvPr id="0" name=""/>
        <dsp:cNvSpPr/>
      </dsp:nvSpPr>
      <dsp:spPr>
        <a:xfrm>
          <a:off x="524183" y="1654510"/>
          <a:ext cx="613014" cy="613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1AEB8-BDC6-4DC3-949A-F6A4FFA3DBDA}">
      <dsp:nvSpPr>
        <dsp:cNvPr id="0" name=""/>
        <dsp:cNvSpPr/>
      </dsp:nvSpPr>
      <dsp:spPr>
        <a:xfrm>
          <a:off x="722834" y="2451193"/>
          <a:ext cx="3339021" cy="490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926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</a:t>
          </a:r>
        </a:p>
      </dsp:txBody>
      <dsp:txXfrm>
        <a:off x="722834" y="2451193"/>
        <a:ext cx="3339021" cy="490411"/>
      </dsp:txXfrm>
    </dsp:sp>
    <dsp:sp modelId="{7C8F8E0B-E02E-4662-B375-B78EEE3464D1}">
      <dsp:nvSpPr>
        <dsp:cNvPr id="0" name=""/>
        <dsp:cNvSpPr/>
      </dsp:nvSpPr>
      <dsp:spPr>
        <a:xfrm>
          <a:off x="416327" y="2389892"/>
          <a:ext cx="613014" cy="613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47915-35A1-486F-9E25-6E7D48E0E787}">
      <dsp:nvSpPr>
        <dsp:cNvPr id="0" name=""/>
        <dsp:cNvSpPr/>
      </dsp:nvSpPr>
      <dsp:spPr>
        <a:xfrm>
          <a:off x="371419" y="3186574"/>
          <a:ext cx="3690435" cy="490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926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en-US" sz="260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Set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1419" y="3186574"/>
        <a:ext cx="3690435" cy="490411"/>
      </dsp:txXfrm>
    </dsp:sp>
    <dsp:sp modelId="{9D6ABB8A-F765-4FDC-9B41-053E01F7ECAC}">
      <dsp:nvSpPr>
        <dsp:cNvPr id="0" name=""/>
        <dsp:cNvSpPr/>
      </dsp:nvSpPr>
      <dsp:spPr>
        <a:xfrm>
          <a:off x="64912" y="3125273"/>
          <a:ext cx="613014" cy="613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CC689-F67B-410D-BC02-187F31A6611A}">
      <dsp:nvSpPr>
        <dsp:cNvPr id="0" name=""/>
        <dsp:cNvSpPr/>
      </dsp:nvSpPr>
      <dsp:spPr>
        <a:xfrm>
          <a:off x="-4853266" y="-743772"/>
          <a:ext cx="5780406" cy="5780406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2BD8F-7134-4E2D-A8A3-F430C02307A7}">
      <dsp:nvSpPr>
        <dsp:cNvPr id="0" name=""/>
        <dsp:cNvSpPr/>
      </dsp:nvSpPr>
      <dsp:spPr>
        <a:xfrm>
          <a:off x="405686" y="268218"/>
          <a:ext cx="3850799" cy="5367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0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Evaluation Metrics</a:t>
          </a:r>
        </a:p>
      </dsp:txBody>
      <dsp:txXfrm>
        <a:off x="405686" y="268218"/>
        <a:ext cx="3850799" cy="536779"/>
      </dsp:txXfrm>
    </dsp:sp>
    <dsp:sp modelId="{4D2381B6-A9BC-454E-A12C-36435EA8B414}">
      <dsp:nvSpPr>
        <dsp:cNvPr id="0" name=""/>
        <dsp:cNvSpPr/>
      </dsp:nvSpPr>
      <dsp:spPr>
        <a:xfrm>
          <a:off x="70199" y="201120"/>
          <a:ext cx="670974" cy="6709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D4EF7-C233-4D67-A54E-C6DE3749DF8F}">
      <dsp:nvSpPr>
        <dsp:cNvPr id="0" name=""/>
        <dsp:cNvSpPr/>
      </dsp:nvSpPr>
      <dsp:spPr>
        <a:xfrm>
          <a:off x="790326" y="1073129"/>
          <a:ext cx="3466158" cy="5367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0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Experimental Analysis</a:t>
          </a:r>
        </a:p>
      </dsp:txBody>
      <dsp:txXfrm>
        <a:off x="790326" y="1073129"/>
        <a:ext cx="3466158" cy="536779"/>
      </dsp:txXfrm>
    </dsp:sp>
    <dsp:sp modelId="{A01D9462-0872-48DA-8587-961297CF829D}">
      <dsp:nvSpPr>
        <dsp:cNvPr id="0" name=""/>
        <dsp:cNvSpPr/>
      </dsp:nvSpPr>
      <dsp:spPr>
        <a:xfrm>
          <a:off x="454839" y="1006032"/>
          <a:ext cx="670974" cy="6709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AD065-B8D0-4883-973C-C2756D2AF7B0}">
      <dsp:nvSpPr>
        <dsp:cNvPr id="0" name=""/>
        <dsp:cNvSpPr/>
      </dsp:nvSpPr>
      <dsp:spPr>
        <a:xfrm>
          <a:off x="908380" y="1878041"/>
          <a:ext cx="3348105" cy="5367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0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908380" y="1878041"/>
        <a:ext cx="3348105" cy="536779"/>
      </dsp:txXfrm>
    </dsp:sp>
    <dsp:sp modelId="{C113719D-7D11-401C-9A1B-536F9B49D71B}">
      <dsp:nvSpPr>
        <dsp:cNvPr id="0" name=""/>
        <dsp:cNvSpPr/>
      </dsp:nvSpPr>
      <dsp:spPr>
        <a:xfrm>
          <a:off x="572893" y="1810943"/>
          <a:ext cx="670974" cy="6709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1AEB8-BDC6-4DC3-949A-F6A4FFA3DBDA}">
      <dsp:nvSpPr>
        <dsp:cNvPr id="0" name=""/>
        <dsp:cNvSpPr/>
      </dsp:nvSpPr>
      <dsp:spPr>
        <a:xfrm>
          <a:off x="790326" y="2682952"/>
          <a:ext cx="3466158" cy="5367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0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Future</a:t>
          </a:r>
          <a:r>
            <a:rPr lang="en-US" sz="250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Work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90326" y="2682952"/>
        <a:ext cx="3466158" cy="536779"/>
      </dsp:txXfrm>
    </dsp:sp>
    <dsp:sp modelId="{7C8F8E0B-E02E-4662-B375-B78EEE3464D1}">
      <dsp:nvSpPr>
        <dsp:cNvPr id="0" name=""/>
        <dsp:cNvSpPr/>
      </dsp:nvSpPr>
      <dsp:spPr>
        <a:xfrm>
          <a:off x="454839" y="2615855"/>
          <a:ext cx="670974" cy="6709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47915-35A1-486F-9E25-6E7D48E0E787}">
      <dsp:nvSpPr>
        <dsp:cNvPr id="0" name=""/>
        <dsp:cNvSpPr/>
      </dsp:nvSpPr>
      <dsp:spPr>
        <a:xfrm>
          <a:off x="405686" y="3487864"/>
          <a:ext cx="3850799" cy="5367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06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</a:p>
      </dsp:txBody>
      <dsp:txXfrm>
        <a:off x="405686" y="3487864"/>
        <a:ext cx="3850799" cy="536779"/>
      </dsp:txXfrm>
    </dsp:sp>
    <dsp:sp modelId="{9D6ABB8A-F765-4FDC-9B41-053E01F7ECAC}">
      <dsp:nvSpPr>
        <dsp:cNvPr id="0" name=""/>
        <dsp:cNvSpPr/>
      </dsp:nvSpPr>
      <dsp:spPr>
        <a:xfrm>
          <a:off x="70199" y="3420767"/>
          <a:ext cx="670974" cy="67097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273AF-7FEA-4737-9381-BAABEEE204DB}">
      <dsp:nvSpPr>
        <dsp:cNvPr id="0" name=""/>
        <dsp:cNvSpPr/>
      </dsp:nvSpPr>
      <dsp:spPr>
        <a:xfrm>
          <a:off x="0" y="270706"/>
          <a:ext cx="566650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E6F5C-EF53-43B7-BB91-9D05093D01CE}">
      <dsp:nvSpPr>
        <dsp:cNvPr id="0" name=""/>
        <dsp:cNvSpPr/>
      </dsp:nvSpPr>
      <dsp:spPr>
        <a:xfrm>
          <a:off x="283325" y="34546"/>
          <a:ext cx="396655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26" tIns="0" rIns="14992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Pain and swelling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6382" y="57603"/>
        <a:ext cx="3920442" cy="426206"/>
      </dsp:txXfrm>
    </dsp:sp>
    <dsp:sp modelId="{ECA1BE63-6988-4AC8-BB30-651CEDBF7585}">
      <dsp:nvSpPr>
        <dsp:cNvPr id="0" name=""/>
        <dsp:cNvSpPr/>
      </dsp:nvSpPr>
      <dsp:spPr>
        <a:xfrm>
          <a:off x="0" y="996466"/>
          <a:ext cx="566650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A5561-C699-41AA-A0F8-0158847A1160}">
      <dsp:nvSpPr>
        <dsp:cNvPr id="0" name=""/>
        <dsp:cNvSpPr/>
      </dsp:nvSpPr>
      <dsp:spPr>
        <a:xfrm>
          <a:off x="283325" y="760306"/>
          <a:ext cx="3966556" cy="4723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26" tIns="0" rIns="14992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Restricted movement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6382" y="783363"/>
        <a:ext cx="3920442" cy="426206"/>
      </dsp:txXfrm>
    </dsp:sp>
    <dsp:sp modelId="{E75970C9-02F1-4A3B-82D1-621CD54FB83E}">
      <dsp:nvSpPr>
        <dsp:cNvPr id="0" name=""/>
        <dsp:cNvSpPr/>
      </dsp:nvSpPr>
      <dsp:spPr>
        <a:xfrm>
          <a:off x="0" y="1722226"/>
          <a:ext cx="566650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7A475-F88F-4A34-952E-95B4A9D3507D}">
      <dsp:nvSpPr>
        <dsp:cNvPr id="0" name=""/>
        <dsp:cNvSpPr/>
      </dsp:nvSpPr>
      <dsp:spPr>
        <a:xfrm>
          <a:off x="283325" y="1486066"/>
          <a:ext cx="3966556" cy="4723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926" tIns="0" rIns="14992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Popping or crunching noises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6382" y="1509123"/>
        <a:ext cx="3920442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54474-E6E0-456B-B05C-80A3D88943A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627D6-3773-4C82-ACB6-10E3D0CB5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02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BE02-2140-40D7-9B1C-6DF5CBDD1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CA9E5-DE20-4AA7-94A3-29F3719F7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DD22-DD9C-41F7-8E5C-3518EDBB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6A3-21ED-4565-9609-B83EF72FE8F8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EBA57-94CD-44B9-926F-8292A3BA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1875C-044D-449E-880C-8FF0DCF3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6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FA68-2194-477D-9BB6-FE76AA12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C1527-0064-4AAF-BD1A-1CF49B730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0451-BD62-4DFE-BCD0-A7EAFE6D6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C767-A272-457B-9FFA-91B2863F9580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79CAE-43A8-453B-82E2-FB8C00AF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3A9D4-F84B-43DD-AC13-2EA63A97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8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26FEAD-74A8-444E-ADB3-53BD48DD6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E4CDC-D49A-485C-BD51-41D891632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F3E67-D2FE-46DF-AEA1-A3A6B1F6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1DFE-0F39-4568-9EEC-EC589FC539D8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7C378-70F6-499D-8816-29E0BF15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1CD8-ED56-415C-A2B0-7B5B0D11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E7EA-51D3-4AED-AE93-6A2310A4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D0DA-894C-46A6-BCD6-62251A1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4C40-57FF-4D8B-A820-0463B234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25B4-51B8-430B-8D51-BDF425C4AD2A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9AF2-D398-4122-94B0-2E742B0E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B1A2C-4CE6-400B-8F39-8111A966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2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6CF1-AFB3-40A5-92B3-BA8E4380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4002A-90E2-4A57-9BAA-10BFFEA0E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42C27-CE4F-4F4E-8AF5-A96615B7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DCE9-2FF1-4149-99C3-6123AFE51B6C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BFD0-862B-446A-B519-0F70F174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B95D9-F3F8-4B62-B055-9683EA73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4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2365-C3AB-4F3D-8530-CC349F78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8D2FD-8A11-4315-856C-DC0DB6A9A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CABCD-7383-42A8-90BD-5C69E87BC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C3178-B57D-4F0C-9A6E-4A3C742C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7669-C36B-43FA-BA5B-6F4C1E7519D1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41B40-0FBD-4F37-A841-B41DD9DD0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1300F-EDD4-462E-B90D-C3BD6E9F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9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F0F0-639A-40F1-BC8F-3943808B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C06C3-9104-4E97-9694-A6E46191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E0516-89A6-479F-9BAE-036139B5A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037D4-F566-4A20-A091-3CC113251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8AE46-841A-4966-A12A-5E2319808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B8669-5414-4955-A91A-69F4E2E83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6B87-D6AC-49DE-B35C-C4B23C42E2CB}" type="datetime1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79CE41-5310-4109-9859-0D43C9F1A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C0EAB-92D7-4B45-A070-3FA8A565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4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A9A7-6B0F-446F-B4CD-924E3946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FF266-1EE3-4FB7-B4D3-C860AFDA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FACA-5A73-4FB3-BF1C-36477331F56A}" type="datetime1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94B64-4ACD-4DDD-8F03-72A64A7F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6552B-971E-4C7E-B47E-21107BF5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4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F489A-DCDD-436A-ACD4-B5DF0AC71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37B5-26E5-478B-81A8-26A774A757DA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F9C63-D43F-47A4-95BC-5E2CE602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479E-A559-41F5-917C-35E956BE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7A89-C604-414F-9F78-D50B4D07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9B43-0507-4A9D-B1FD-94A34C208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38A7E-C46E-4485-9FA2-CC2B5AF95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6BA4B-4C14-4058-A05A-A997C56F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94B9-505B-413F-869A-9A49D2DAC749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742A9-B251-4C6F-BE0E-470A0B223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FEAF9-A7F8-4D6B-8A7F-AB77F957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9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F5FF-C435-4A77-AE2F-0FFABEB6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D0E8FD-FEDE-4035-BE6B-B0C145E74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6026C-5CA4-43E8-A8F6-CB51AF701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8A676-E455-4FE1-B275-6C369D57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AE5B-12E1-4DEF-99D9-340C3566C9B7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09788-A805-4C18-A937-859131D7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5E5C4-5927-44DE-AE03-E6FDAA28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9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6139A-9E3F-44D2-A29B-584723E5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96C2A-0893-4512-A2DD-C94AA1435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94C2B-A675-4A68-A264-6F9C80549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A80FC-BEE7-46CE-951A-7C2C4A6D466A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364F4-D8A5-445D-A399-2954CF0DC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9B2CF-67A4-4D2D-83B4-AE8E75B30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B3D95-3FAA-432B-BD1C-B74E6A4B3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6ABB-CA01-435A-AE4D-E0771DEB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DE72-FA88-4435-9616-AF5A788217A8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FF1F-3341-4921-98CF-7C686A38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BB55D-DDE1-47FF-9C40-3689E48E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</a:t>
            </a:fld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5155EF8-538A-4C20-BB53-1C7E31F4C785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7E886-5EDE-4FDB-AA94-8843995B7A70}"/>
              </a:ext>
            </a:extLst>
          </p:cNvPr>
          <p:cNvSpPr txBox="1"/>
          <p:nvPr/>
        </p:nvSpPr>
        <p:spPr>
          <a:xfrm>
            <a:off x="1600200" y="3883123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Authored By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Kowshik Deb Nath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F. M.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Minhazur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Rahman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Ali Hossain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</a:p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Rajshahi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Engineering &amp;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Rajshahi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Bangladesh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D9FE5-E44D-488D-AE3F-420FBE058311}"/>
              </a:ext>
            </a:extLst>
          </p:cNvPr>
          <p:cNvSpPr txBox="1"/>
          <p:nvPr/>
        </p:nvSpPr>
        <p:spPr>
          <a:xfrm>
            <a:off x="1210235" y="2313463"/>
            <a:ext cx="9771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Attention-Based Deep Learning Approach to Knee Injury Classification from MRI Images</a:t>
            </a:r>
          </a:p>
          <a:p>
            <a:pPr algn="ctr"/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F002A-9509-43F9-A23A-E348C6F9BFA7}"/>
              </a:ext>
            </a:extLst>
          </p:cNvPr>
          <p:cNvSpPr txBox="1"/>
          <p:nvPr/>
        </p:nvSpPr>
        <p:spPr>
          <a:xfrm>
            <a:off x="1808992" y="433999"/>
            <a:ext cx="89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26th International Conference on Computer and Information Technology (ICCIT 2023)</a:t>
            </a:r>
            <a:endParaRPr lang="en-US" sz="2800" b="0" i="0" dirty="0">
              <a:solidFill>
                <a:srgbClr val="7A7A7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AC6D09-5080-4627-B949-07D600D2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5" y="330043"/>
            <a:ext cx="838273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64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8A315-F9B0-4A23-B2A3-32F1F0E3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39A2-7D30-414C-B03D-7F90D0CA9E33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1879E-6495-4046-94A9-FB125CCA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45461-06AE-45D4-B707-F9D116EA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3B2FE-876F-4208-8125-0AC0F31F6B3F}"/>
              </a:ext>
            </a:extLst>
          </p:cNvPr>
          <p:cNvSpPr txBox="1"/>
          <p:nvPr/>
        </p:nvSpPr>
        <p:spPr>
          <a:xfrm>
            <a:off x="3864348" y="389810"/>
            <a:ext cx="446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7B91E-7938-49E4-9F22-6FC6EAF6BFFE}"/>
              </a:ext>
            </a:extLst>
          </p:cNvPr>
          <p:cNvSpPr txBox="1"/>
          <p:nvPr/>
        </p:nvSpPr>
        <p:spPr>
          <a:xfrm>
            <a:off x="377918" y="943769"/>
            <a:ext cx="366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Squeeze-and-Excitation Block: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AEC6A-0E44-4E0E-84F4-CA648C539EFB}"/>
              </a:ext>
            </a:extLst>
          </p:cNvPr>
          <p:cNvSpPr txBox="1"/>
          <p:nvPr/>
        </p:nvSpPr>
        <p:spPr>
          <a:xfrm>
            <a:off x="3946090" y="5613546"/>
            <a:ext cx="512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A Squeeze-and-Excitation Block [5].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22E8-9E30-446E-AB1C-DF36A63B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52" y="2384289"/>
            <a:ext cx="9296294" cy="2158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63CC33-2B64-4019-B38F-7A8D54FFF2E7}"/>
              </a:ext>
            </a:extLst>
          </p:cNvPr>
          <p:cNvSpPr txBox="1"/>
          <p:nvPr/>
        </p:nvSpPr>
        <p:spPr>
          <a:xfrm>
            <a:off x="4545106" y="887545"/>
            <a:ext cx="998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2CFD3-0AAB-4BF5-89AB-7FF02DC25222}"/>
              </a:ext>
            </a:extLst>
          </p:cNvPr>
          <p:cNvSpPr txBox="1"/>
          <p:nvPr/>
        </p:nvSpPr>
        <p:spPr>
          <a:xfrm>
            <a:off x="1110343" y="1427584"/>
            <a:ext cx="1044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Squeeze and Excitation Network is a channel-wise attention mechanism that recalibrates each channel accordingly to create a more robust representation by enhancing the important features.</a:t>
            </a:r>
          </a:p>
        </p:txBody>
      </p:sp>
    </p:spTree>
    <p:extLst>
      <p:ext uri="{BB962C8B-B14F-4D97-AF65-F5344CB8AC3E}">
        <p14:creationId xmlns:p14="http://schemas.microsoft.com/office/powerpoint/2010/main" val="132572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6C995-C6B1-4B7B-879E-2095B533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37B5-26E5-478B-81A8-26A774A757DA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F7D62-3D6D-4908-A823-1B6E6129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1D4EA-E911-4F0E-B323-33A335A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67F77-C324-432B-9439-F112D1D39902}"/>
              </a:ext>
            </a:extLst>
          </p:cNvPr>
          <p:cNvSpPr txBox="1"/>
          <p:nvPr/>
        </p:nvSpPr>
        <p:spPr>
          <a:xfrm>
            <a:off x="3210640" y="190496"/>
            <a:ext cx="577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METHODOLOGY(cont’d)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AFAF8-B614-4E2A-A077-ABFAE7F0B768}"/>
              </a:ext>
            </a:extLst>
          </p:cNvPr>
          <p:cNvSpPr txBox="1"/>
          <p:nvPr/>
        </p:nvSpPr>
        <p:spPr>
          <a:xfrm>
            <a:off x="2894035" y="5672240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A detailed diagram of the Squeeze and Excitation Network with proper dimensions and the different operations.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9A9A006-E5A5-48CC-8F55-A29DB315EC4E}"/>
              </a:ext>
            </a:extLst>
          </p:cNvPr>
          <p:cNvSpPr/>
          <p:nvPr/>
        </p:nvSpPr>
        <p:spPr>
          <a:xfrm>
            <a:off x="4682121" y="1157195"/>
            <a:ext cx="83777" cy="3133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B96D31-85D5-4ACB-B947-517BA9472A0B}"/>
              </a:ext>
            </a:extLst>
          </p:cNvPr>
          <p:cNvGrpSpPr/>
          <p:nvPr/>
        </p:nvGrpSpPr>
        <p:grpSpPr>
          <a:xfrm>
            <a:off x="3791294" y="1466995"/>
            <a:ext cx="5190065" cy="4209765"/>
            <a:chOff x="3791294" y="1466995"/>
            <a:chExt cx="5190065" cy="42097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C05144-A216-48D4-8C19-E2C7C00CCCDF}"/>
                </a:ext>
              </a:extLst>
            </p:cNvPr>
            <p:cNvSpPr/>
            <p:nvPr/>
          </p:nvSpPr>
          <p:spPr>
            <a:xfrm>
              <a:off x="3791294" y="1466995"/>
              <a:ext cx="1865431" cy="416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BE49F3-9445-4B11-A8DA-30AD701EA512}"/>
                </a:ext>
              </a:extLst>
            </p:cNvPr>
            <p:cNvSpPr/>
            <p:nvPr/>
          </p:nvSpPr>
          <p:spPr>
            <a:xfrm>
              <a:off x="4691057" y="1883789"/>
              <a:ext cx="74839" cy="298752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D51472-434D-4B0D-A730-D67C344AB379}"/>
                </a:ext>
              </a:extLst>
            </p:cNvPr>
            <p:cNvSpPr/>
            <p:nvPr/>
          </p:nvSpPr>
          <p:spPr>
            <a:xfrm>
              <a:off x="6022725" y="2272370"/>
              <a:ext cx="1600169" cy="381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pooling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220699-15C1-4F73-BFDD-38BE00FB3038}"/>
                </a:ext>
              </a:extLst>
            </p:cNvPr>
            <p:cNvSpPr/>
            <p:nvPr/>
          </p:nvSpPr>
          <p:spPr>
            <a:xfrm>
              <a:off x="6022725" y="2724738"/>
              <a:ext cx="1600169" cy="381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3B30EC-0D1F-4094-9CE6-DF42E5A9857F}"/>
                </a:ext>
              </a:extLst>
            </p:cNvPr>
            <p:cNvSpPr/>
            <p:nvPr/>
          </p:nvSpPr>
          <p:spPr>
            <a:xfrm>
              <a:off x="6022725" y="3179307"/>
              <a:ext cx="1600169" cy="381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7434B8-91F9-460F-B0E7-C3AFFFF6BF3D}"/>
                </a:ext>
              </a:extLst>
            </p:cNvPr>
            <p:cNvSpPr/>
            <p:nvPr/>
          </p:nvSpPr>
          <p:spPr>
            <a:xfrm>
              <a:off x="6022725" y="3668160"/>
              <a:ext cx="1600169" cy="381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949D6D-FC4E-4A06-8190-060DDE445710}"/>
                </a:ext>
              </a:extLst>
            </p:cNvPr>
            <p:cNvSpPr/>
            <p:nvPr/>
          </p:nvSpPr>
          <p:spPr>
            <a:xfrm>
              <a:off x="6022725" y="4124921"/>
              <a:ext cx="1600169" cy="381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EFF7BAF6-8C1F-42B5-84E4-2FE24B374611}"/>
                </a:ext>
              </a:extLst>
            </p:cNvPr>
            <p:cNvSpPr/>
            <p:nvPr/>
          </p:nvSpPr>
          <p:spPr>
            <a:xfrm>
              <a:off x="6747971" y="2638886"/>
              <a:ext cx="149677" cy="900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E1C737F8-235F-4DF7-AAC8-AB71B8812EA4}"/>
                </a:ext>
              </a:extLst>
            </p:cNvPr>
            <p:cNvSpPr/>
            <p:nvPr/>
          </p:nvSpPr>
          <p:spPr>
            <a:xfrm>
              <a:off x="6747971" y="3095161"/>
              <a:ext cx="149677" cy="900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163C8E7D-27FA-4B48-808E-9C0493A4A7E4}"/>
                </a:ext>
              </a:extLst>
            </p:cNvPr>
            <p:cNvSpPr/>
            <p:nvPr/>
          </p:nvSpPr>
          <p:spPr>
            <a:xfrm>
              <a:off x="6747971" y="3569191"/>
              <a:ext cx="149677" cy="900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BF73E902-3B8B-4873-8C93-C9011498D184}"/>
                </a:ext>
              </a:extLst>
            </p:cNvPr>
            <p:cNvSpPr/>
            <p:nvPr/>
          </p:nvSpPr>
          <p:spPr>
            <a:xfrm>
              <a:off x="6747971" y="4050097"/>
              <a:ext cx="149677" cy="900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E9D9EA-DE6A-4051-BB5A-543EA0760DA9}"/>
                </a:ext>
              </a:extLst>
            </p:cNvPr>
            <p:cNvSpPr/>
            <p:nvPr/>
          </p:nvSpPr>
          <p:spPr>
            <a:xfrm>
              <a:off x="4009046" y="4885600"/>
              <a:ext cx="1600169" cy="381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Scale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78D6552B-08A5-4090-9AFB-29F9AC9E1378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16200000" flipH="1">
              <a:off x="5547072" y="1065193"/>
              <a:ext cx="382303" cy="2019493"/>
            </a:xfrm>
            <a:prstGeom prst="bentConnector4">
              <a:avLst>
                <a:gd name="adj1" fmla="val 17994"/>
                <a:gd name="adj2" fmla="val 10007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5B76635-ACC3-4411-A408-3B8F7F250B4A}"/>
                </a:ext>
              </a:extLst>
            </p:cNvPr>
            <p:cNvCxnSpPr>
              <a:stCxn id="14" idx="2"/>
              <a:endCxn id="22" idx="0"/>
            </p:cNvCxnSpPr>
            <p:nvPr/>
          </p:nvCxnSpPr>
          <p:spPr>
            <a:xfrm rot="5400000">
              <a:off x="5626495" y="3689285"/>
              <a:ext cx="378951" cy="2013679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B42ACAA3-CF45-4F99-8E7D-3429C60E27BF}"/>
                </a:ext>
              </a:extLst>
            </p:cNvPr>
            <p:cNvSpPr/>
            <p:nvPr/>
          </p:nvSpPr>
          <p:spPr>
            <a:xfrm>
              <a:off x="4691056" y="5312383"/>
              <a:ext cx="83777" cy="31339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E6922EF-434D-4ED5-89D3-16E798CD7C73}"/>
                    </a:ext>
                  </a:extLst>
                </p:cNvPr>
                <p:cNvSpPr txBox="1"/>
                <p:nvPr/>
              </p:nvSpPr>
              <p:spPr>
                <a:xfrm>
                  <a:off x="7937401" y="2305451"/>
                  <a:ext cx="1043957" cy="333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x 1 x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E6922EF-434D-4ED5-89D3-16E798CD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401" y="2305451"/>
                  <a:ext cx="1043957" cy="333435"/>
                </a:xfrm>
                <a:prstGeom prst="rect">
                  <a:avLst/>
                </a:prstGeom>
                <a:blipFill>
                  <a:blip r:embed="rId2"/>
                  <a:stretch>
                    <a:fillRect l="-1754" t="-9091" b="-3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4A58811-69C2-4832-8238-7D776D9F9075}"/>
                    </a:ext>
                  </a:extLst>
                </p:cNvPr>
                <p:cNvSpPr txBox="1"/>
                <p:nvPr/>
              </p:nvSpPr>
              <p:spPr>
                <a:xfrm>
                  <a:off x="7937402" y="2776637"/>
                  <a:ext cx="1043957" cy="416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x 1 x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4A58811-69C2-4832-8238-7D776D9F90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402" y="2776637"/>
                  <a:ext cx="1043957" cy="416621"/>
                </a:xfrm>
                <a:prstGeom prst="rect">
                  <a:avLst/>
                </a:prstGeom>
                <a:blipFill>
                  <a:blip r:embed="rId3"/>
                  <a:stretch>
                    <a:fillRect l="-585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9432A9-E84F-48BF-BE18-DF8BC1063095}"/>
                    </a:ext>
                  </a:extLst>
                </p:cNvPr>
                <p:cNvSpPr txBox="1"/>
                <p:nvPr/>
              </p:nvSpPr>
              <p:spPr>
                <a:xfrm>
                  <a:off x="7899567" y="3169242"/>
                  <a:ext cx="1043957" cy="416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x 1 x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29432A9-E84F-48BF-BE18-DF8BC1063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567" y="3169242"/>
                  <a:ext cx="1043957" cy="416621"/>
                </a:xfrm>
                <a:prstGeom prst="rect">
                  <a:avLst/>
                </a:prstGeom>
                <a:blipFill>
                  <a:blip r:embed="rId4"/>
                  <a:stretch>
                    <a:fillRect l="-1170" t="-1471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0D7E393-DBD7-452F-A9B0-AEB36F7AA141}"/>
                    </a:ext>
                  </a:extLst>
                </p:cNvPr>
                <p:cNvSpPr txBox="1"/>
                <p:nvPr/>
              </p:nvSpPr>
              <p:spPr>
                <a:xfrm>
                  <a:off x="7937401" y="3631654"/>
                  <a:ext cx="1043957" cy="333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x 1 x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0D7E393-DBD7-452F-A9B0-AEB36F7AA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401" y="3631654"/>
                  <a:ext cx="1043957" cy="333435"/>
                </a:xfrm>
                <a:prstGeom prst="rect">
                  <a:avLst/>
                </a:prstGeom>
                <a:blipFill>
                  <a:blip r:embed="rId5"/>
                  <a:stretch>
                    <a:fillRect l="-1754" t="-11111" b="-407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08E2D5C-4CF0-4003-8606-4BDF0CE457AE}"/>
                    </a:ext>
                  </a:extLst>
                </p:cNvPr>
                <p:cNvSpPr txBox="1"/>
                <p:nvPr/>
              </p:nvSpPr>
              <p:spPr>
                <a:xfrm>
                  <a:off x="7937401" y="4100619"/>
                  <a:ext cx="1043957" cy="333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x 1 x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08E2D5C-4CF0-4003-8606-4BDF0CE45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401" y="4100619"/>
                  <a:ext cx="1043957" cy="333435"/>
                </a:xfrm>
                <a:prstGeom prst="rect">
                  <a:avLst/>
                </a:prstGeom>
                <a:blipFill>
                  <a:blip r:embed="rId6"/>
                  <a:stretch>
                    <a:fillRect l="-1754" t="-11111" b="-407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18AE076-6CEF-40AF-9869-B442C3F0CE11}"/>
                    </a:ext>
                  </a:extLst>
                </p:cNvPr>
                <p:cNvSpPr txBox="1"/>
                <p:nvPr/>
              </p:nvSpPr>
              <p:spPr>
                <a:xfrm>
                  <a:off x="5738223" y="1481656"/>
                  <a:ext cx="2019494" cy="333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18AE076-6CEF-40AF-9869-B442C3F0C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223" y="1481656"/>
                  <a:ext cx="2019494" cy="333435"/>
                </a:xfrm>
                <a:prstGeom prst="rect">
                  <a:avLst/>
                </a:prstGeom>
                <a:blipFill>
                  <a:blip r:embed="rId7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B6B6630-CB08-4BA3-B723-846BE28205F0}"/>
                    </a:ext>
                  </a:extLst>
                </p:cNvPr>
                <p:cNvSpPr txBox="1"/>
                <p:nvPr/>
              </p:nvSpPr>
              <p:spPr>
                <a:xfrm>
                  <a:off x="5524297" y="4908392"/>
                  <a:ext cx="2019494" cy="333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B6B6630-CB08-4BA3-B723-846BE2820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297" y="4908392"/>
                  <a:ext cx="2019494" cy="333435"/>
                </a:xfrm>
                <a:prstGeom prst="rect">
                  <a:avLst/>
                </a:prstGeom>
                <a:blipFill>
                  <a:blip r:embed="rId8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2AE422-93C5-4040-8D85-447BA8826F78}"/>
                    </a:ext>
                  </a:extLst>
                </p:cNvPr>
                <p:cNvSpPr txBox="1"/>
                <p:nvPr/>
              </p:nvSpPr>
              <p:spPr>
                <a:xfrm>
                  <a:off x="4691056" y="5343325"/>
                  <a:ext cx="889931" cy="333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2AE422-93C5-4040-8D85-447BA8826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1056" y="5343325"/>
                  <a:ext cx="889931" cy="33343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6CE00C5-CA4B-438A-86EC-A76205FA1651}"/>
                  </a:ext>
                </a:extLst>
              </p:cNvPr>
              <p:cNvSpPr txBox="1"/>
              <p:nvPr/>
            </p:nvSpPr>
            <p:spPr>
              <a:xfrm>
                <a:off x="3791293" y="1113246"/>
                <a:ext cx="718791" cy="333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6CE00C5-CA4B-438A-86EC-A76205FA1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93" y="1113246"/>
                <a:ext cx="718791" cy="3334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42AB36F-3041-45DD-834F-4B79A77723D9}"/>
              </a:ext>
            </a:extLst>
          </p:cNvPr>
          <p:cNvSpPr txBox="1"/>
          <p:nvPr/>
        </p:nvSpPr>
        <p:spPr>
          <a:xfrm>
            <a:off x="228599" y="684868"/>
            <a:ext cx="550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Squeeze and Excitation Network Detailed Diagram:</a:t>
            </a:r>
          </a:p>
        </p:txBody>
      </p:sp>
    </p:spTree>
    <p:extLst>
      <p:ext uri="{BB962C8B-B14F-4D97-AF65-F5344CB8AC3E}">
        <p14:creationId xmlns:p14="http://schemas.microsoft.com/office/powerpoint/2010/main" val="256933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950A7-8626-4F88-B70F-506AF409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97ABC-9C4A-443F-9FBB-0E1716E83AB2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A7E74-5959-4165-BA32-D067206C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6F373-A611-4C28-A9FC-D200459B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B7C689-B1DA-4F1A-A9CC-66C42503983D}"/>
              </a:ext>
            </a:extLst>
          </p:cNvPr>
          <p:cNvSpPr txBox="1"/>
          <p:nvPr/>
        </p:nvSpPr>
        <p:spPr>
          <a:xfrm>
            <a:off x="561975" y="1162050"/>
            <a:ext cx="64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 for binary and multi-class classification: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409C1-7463-4D9C-A741-D45C17EF2CFD}"/>
              </a:ext>
            </a:extLst>
          </p:cNvPr>
          <p:cNvSpPr txBox="1"/>
          <p:nvPr/>
        </p:nvSpPr>
        <p:spPr>
          <a:xfrm>
            <a:off x="1739154" y="5095875"/>
            <a:ext cx="898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CNN Architecture for Binary Classification for Binary and Multi-Class Classification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5F3EB-70D8-431C-92BC-5F420A0CE7E9}"/>
              </a:ext>
            </a:extLst>
          </p:cNvPr>
          <p:cNvSpPr txBox="1"/>
          <p:nvPr/>
        </p:nvSpPr>
        <p:spPr>
          <a:xfrm>
            <a:off x="3214127" y="438438"/>
            <a:ext cx="576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METHODOLOGY(cont’d)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7116C0-720C-4E8F-B41F-A67D48FD6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48" y="2166883"/>
            <a:ext cx="11437503" cy="25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4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658BD2-9330-4833-8CC9-91CDF71D1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755-C2E0-44AE-B19E-3D8D7BED85D0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8FE11-354E-464E-BEEF-0BB310E7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46029-DCE6-45A8-AD35-F353F57D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EA6F6-E5C0-4C68-A380-8DD5EA112783}"/>
              </a:ext>
            </a:extLst>
          </p:cNvPr>
          <p:cNvSpPr txBox="1"/>
          <p:nvPr/>
        </p:nvSpPr>
        <p:spPr>
          <a:xfrm>
            <a:off x="561975" y="1162050"/>
            <a:ext cx="793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Attention-based CNN architecture for binary and multi-class classification: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FF6E8-6933-429F-949C-B5B9354B29D2}"/>
              </a:ext>
            </a:extLst>
          </p:cNvPr>
          <p:cNvSpPr txBox="1"/>
          <p:nvPr/>
        </p:nvSpPr>
        <p:spPr>
          <a:xfrm>
            <a:off x="2495550" y="5095875"/>
            <a:ext cx="80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8:Attention-based CNN architecture for binary and multi-class 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8E6A1-5403-4782-9B4E-E1493A37C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30" y="1693388"/>
            <a:ext cx="9840596" cy="290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DE73D-FBD5-431E-92F3-6DB697BE3B06}"/>
              </a:ext>
            </a:extLst>
          </p:cNvPr>
          <p:cNvSpPr txBox="1"/>
          <p:nvPr/>
        </p:nvSpPr>
        <p:spPr>
          <a:xfrm>
            <a:off x="3214127" y="388550"/>
            <a:ext cx="576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METHODOLOGY(cont’d)</a:t>
            </a:r>
          </a:p>
        </p:txBody>
      </p:sp>
    </p:spTree>
    <p:extLst>
      <p:ext uri="{BB962C8B-B14F-4D97-AF65-F5344CB8AC3E}">
        <p14:creationId xmlns:p14="http://schemas.microsoft.com/office/powerpoint/2010/main" val="213756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AA510-6277-46AE-ACFD-2C809E26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4DFB-95A6-4610-B8F2-E518895CF48B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B4FAB-723B-49E1-9212-80E45511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CDAA7-7A73-4D97-B6A4-F3E7DE4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3A24B-B45A-4865-A887-299013C48F9B}"/>
              </a:ext>
            </a:extLst>
          </p:cNvPr>
          <p:cNvSpPr txBox="1"/>
          <p:nvPr/>
        </p:nvSpPr>
        <p:spPr>
          <a:xfrm>
            <a:off x="4423676" y="370589"/>
            <a:ext cx="300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422A-5359-499F-8927-4EF97EA682E2}"/>
              </a:ext>
            </a:extLst>
          </p:cNvPr>
          <p:cNvSpPr txBox="1"/>
          <p:nvPr/>
        </p:nvSpPr>
        <p:spPr>
          <a:xfrm>
            <a:off x="1664848" y="957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Curves for Dataset-1(Binary Classification) with CNNs: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EBA770-916A-45EE-90C4-3F8E1ACD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66" y="1480066"/>
            <a:ext cx="2865115" cy="21488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2E2BA3-6519-4E0A-9596-0A9B75B6D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825" y="1386094"/>
            <a:ext cx="2744191" cy="20581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BA25F7-FFB9-426C-9485-C8C634E95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36" y="1280163"/>
            <a:ext cx="2865116" cy="2148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B61B69-AA62-4467-8C20-BB3451BE3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31" y="3510910"/>
            <a:ext cx="2865115" cy="21488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5E2CF2-4141-4D51-AE7A-A9DE95F6F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561" y="3628902"/>
            <a:ext cx="2865115" cy="21488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7C835-B780-4E7D-8F2F-58E402A63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68" y="3429000"/>
            <a:ext cx="3050379" cy="22877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53B14C-658F-4E9A-8751-5A301D2E7AD9}"/>
              </a:ext>
            </a:extLst>
          </p:cNvPr>
          <p:cNvSpPr txBox="1"/>
          <p:nvPr/>
        </p:nvSpPr>
        <p:spPr>
          <a:xfrm>
            <a:off x="2828925" y="5830434"/>
            <a:ext cx="6534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Various Curves for Binary Classification on Dataset-1</a:t>
            </a:r>
          </a:p>
        </p:txBody>
      </p:sp>
    </p:spTree>
    <p:extLst>
      <p:ext uri="{BB962C8B-B14F-4D97-AF65-F5344CB8AC3E}">
        <p14:creationId xmlns:p14="http://schemas.microsoft.com/office/powerpoint/2010/main" val="225314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30ACE-8D1C-4C47-98B9-01651998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1E224-2F0D-40D6-AC0E-6C0A7AB903FC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A4C86-0F9F-4B38-A657-F83D3B7E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66529-86AE-4C51-8807-D0DC7ECF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60645-5659-427E-97B2-2CF0DAAD5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424"/>
            <a:ext cx="3857640" cy="3086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17AFC-609E-4CDA-9881-3FE88EA1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58" y="1876423"/>
            <a:ext cx="4196606" cy="2937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EFBEFC-C030-4524-9C6C-CA23D9822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64" y="2238374"/>
            <a:ext cx="3863510" cy="2575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8BB6B0-2CEE-41E6-AD01-F479C8EE1D7B}"/>
              </a:ext>
            </a:extLst>
          </p:cNvPr>
          <p:cNvSpPr txBox="1"/>
          <p:nvPr/>
        </p:nvSpPr>
        <p:spPr>
          <a:xfrm>
            <a:off x="3156696" y="5221941"/>
            <a:ext cx="568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Testing Results for Binary Classification on Dataset-1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EF57D-C3FF-4915-B6FA-4E20CBA32F57}"/>
              </a:ext>
            </a:extLst>
          </p:cNvPr>
          <p:cNvSpPr txBox="1"/>
          <p:nvPr/>
        </p:nvSpPr>
        <p:spPr>
          <a:xfrm>
            <a:off x="3906446" y="361624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6E7F0-BF1A-433A-B386-E6DB43DEA265}"/>
              </a:ext>
            </a:extLst>
          </p:cNvPr>
          <p:cNvSpPr txBox="1"/>
          <p:nvPr/>
        </p:nvSpPr>
        <p:spPr>
          <a:xfrm>
            <a:off x="331694" y="994850"/>
            <a:ext cx="64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 for Binary Classification on Dataset -1 using CNNs:</a:t>
            </a:r>
          </a:p>
        </p:txBody>
      </p:sp>
    </p:spTree>
    <p:extLst>
      <p:ext uri="{BB962C8B-B14F-4D97-AF65-F5344CB8AC3E}">
        <p14:creationId xmlns:p14="http://schemas.microsoft.com/office/powerpoint/2010/main" val="119505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148B4-5B01-4902-B392-4EA60E18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0586-AC8D-480B-A318-6FE385250348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959C1-4668-4E93-965F-578589AD1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680D6-54D9-42C8-BE29-FC676212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5B2B0A08-7BC6-40D9-89AF-451BD8B1D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983833"/>
              </p:ext>
            </p:extLst>
          </p:nvPr>
        </p:nvGraphicFramePr>
        <p:xfrm>
          <a:off x="1792941" y="2488378"/>
          <a:ext cx="8812305" cy="30947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2461">
                  <a:extLst>
                    <a:ext uri="{9D8B030D-6E8A-4147-A177-3AD203B41FA5}">
                      <a16:colId xmlns:a16="http://schemas.microsoft.com/office/drawing/2014/main" val="4127028924"/>
                    </a:ext>
                  </a:extLst>
                </a:gridCol>
                <a:gridCol w="1762461">
                  <a:extLst>
                    <a:ext uri="{9D8B030D-6E8A-4147-A177-3AD203B41FA5}">
                      <a16:colId xmlns:a16="http://schemas.microsoft.com/office/drawing/2014/main" val="310826938"/>
                    </a:ext>
                  </a:extLst>
                </a:gridCol>
                <a:gridCol w="1762461">
                  <a:extLst>
                    <a:ext uri="{9D8B030D-6E8A-4147-A177-3AD203B41FA5}">
                      <a16:colId xmlns:a16="http://schemas.microsoft.com/office/drawing/2014/main" val="1316249104"/>
                    </a:ext>
                  </a:extLst>
                </a:gridCol>
                <a:gridCol w="1762461">
                  <a:extLst>
                    <a:ext uri="{9D8B030D-6E8A-4147-A177-3AD203B41FA5}">
                      <a16:colId xmlns:a16="http://schemas.microsoft.com/office/drawing/2014/main" val="1820234508"/>
                    </a:ext>
                  </a:extLst>
                </a:gridCol>
                <a:gridCol w="1762461">
                  <a:extLst>
                    <a:ext uri="{9D8B030D-6E8A-4147-A177-3AD203B41FA5}">
                      <a16:colId xmlns:a16="http://schemas.microsoft.com/office/drawing/2014/main" val="4041162183"/>
                    </a:ext>
                  </a:extLst>
                </a:gridCol>
              </a:tblGrid>
              <a:tr h="5157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Precisoin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72426"/>
                  </a:ext>
                </a:extLst>
              </a:tr>
              <a:tr h="5157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27546"/>
                  </a:ext>
                </a:extLst>
              </a:tr>
              <a:tr h="5157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76381"/>
                  </a:ext>
                </a:extLst>
              </a:tr>
              <a:tr h="51579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078885"/>
                  </a:ext>
                </a:extLst>
              </a:tr>
              <a:tr h="5157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95809"/>
                  </a:ext>
                </a:extLst>
              </a:tr>
              <a:tr h="5157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206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9C4C34-D844-49D9-9037-9239537F736C}"/>
              </a:ext>
            </a:extLst>
          </p:cNvPr>
          <p:cNvSpPr txBox="1"/>
          <p:nvPr/>
        </p:nvSpPr>
        <p:spPr>
          <a:xfrm>
            <a:off x="2642345" y="1991977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4: Test Accuracy Scores for Binary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A50C-1A7D-4EA2-9916-B7932F8EF6E2}"/>
              </a:ext>
            </a:extLst>
          </p:cNvPr>
          <p:cNvSpPr txBox="1"/>
          <p:nvPr/>
        </p:nvSpPr>
        <p:spPr>
          <a:xfrm>
            <a:off x="3906446" y="361624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B8634-EE45-4903-AED0-73ADD5D1673D}"/>
              </a:ext>
            </a:extLst>
          </p:cNvPr>
          <p:cNvSpPr txBox="1"/>
          <p:nvPr/>
        </p:nvSpPr>
        <p:spPr>
          <a:xfrm>
            <a:off x="1506070" y="1335741"/>
            <a:ext cx="752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for Binary Classification on Dataset -1 using CNNs:</a:t>
            </a:r>
          </a:p>
        </p:txBody>
      </p:sp>
    </p:spTree>
    <p:extLst>
      <p:ext uri="{BB962C8B-B14F-4D97-AF65-F5344CB8AC3E}">
        <p14:creationId xmlns:p14="http://schemas.microsoft.com/office/powerpoint/2010/main" val="387763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AA510-6277-46AE-ACFD-2C809E26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4DFB-95A6-4610-B8F2-E518895CF48B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B4FAB-723B-49E1-9212-80E45511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CDAA7-7A73-4D97-B6A4-F3E7DE4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3A24B-B45A-4865-A887-299013C48F9B}"/>
              </a:ext>
            </a:extLst>
          </p:cNvPr>
          <p:cNvSpPr txBox="1"/>
          <p:nvPr/>
        </p:nvSpPr>
        <p:spPr>
          <a:xfrm>
            <a:off x="4423676" y="370589"/>
            <a:ext cx="300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422A-5359-499F-8927-4EF97EA682E2}"/>
              </a:ext>
            </a:extLst>
          </p:cNvPr>
          <p:cNvSpPr txBox="1"/>
          <p:nvPr/>
        </p:nvSpPr>
        <p:spPr>
          <a:xfrm>
            <a:off x="1664848" y="957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Curves for Dataset-2(Multi-Class Classification) with CNNs: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3B14C-658F-4E9A-8751-5A301D2E7AD9}"/>
              </a:ext>
            </a:extLst>
          </p:cNvPr>
          <p:cNvSpPr txBox="1"/>
          <p:nvPr/>
        </p:nvSpPr>
        <p:spPr>
          <a:xfrm>
            <a:off x="2828925" y="5830434"/>
            <a:ext cx="6534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Various Curves for Multi-Class Classification on Dataset-2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78CC1-3E6C-4FE5-93B3-FFDED3360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39" y="1341377"/>
            <a:ext cx="2901312" cy="2175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7109C3-4005-4187-BB15-9D6B9A5D6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27" y="1295815"/>
            <a:ext cx="3002740" cy="2252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DBCBA9-D8B8-4BE3-B97F-33EE3201F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24" y="1277352"/>
            <a:ext cx="3019152" cy="2264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DB148D-7384-4C99-BE4C-5B19CAABF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44" y="3517361"/>
            <a:ext cx="2816019" cy="21120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533729-136B-4CF7-BEE5-D32D60CF8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69" y="3560179"/>
            <a:ext cx="2816019" cy="21120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B9F5FB-DA4F-4B2A-875F-9255BA2E8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08" y="3560179"/>
            <a:ext cx="2823568" cy="21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30ACE-8D1C-4C47-98B9-01651998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1E224-2F0D-40D6-AC0E-6C0A7AB903FC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A4C86-0F9F-4B38-A657-F83D3B7E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66529-86AE-4C51-8807-D0DC7ECF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BB6B0-2CEE-41E6-AD01-F479C8EE1D7B}"/>
              </a:ext>
            </a:extLst>
          </p:cNvPr>
          <p:cNvSpPr txBox="1"/>
          <p:nvPr/>
        </p:nvSpPr>
        <p:spPr>
          <a:xfrm>
            <a:off x="3097429" y="5424279"/>
            <a:ext cx="6232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Testing Results for Multi-Class Classification on Dataset-2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EF57D-C3FF-4915-B6FA-4E20CBA32F57}"/>
              </a:ext>
            </a:extLst>
          </p:cNvPr>
          <p:cNvSpPr txBox="1"/>
          <p:nvPr/>
        </p:nvSpPr>
        <p:spPr>
          <a:xfrm>
            <a:off x="3906446" y="361624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6E7F0-BF1A-433A-B386-E6DB43DEA265}"/>
              </a:ext>
            </a:extLst>
          </p:cNvPr>
          <p:cNvSpPr txBox="1"/>
          <p:nvPr/>
        </p:nvSpPr>
        <p:spPr>
          <a:xfrm>
            <a:off x="331694" y="994850"/>
            <a:ext cx="776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 for Multi-Class Classification on Dataset -2 using CNNs: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2E4AD-EA2D-4ED8-9649-7099891EA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1" y="1329124"/>
            <a:ext cx="5686426" cy="3980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070146-6C29-428D-9DB1-99385A07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3961"/>
            <a:ext cx="5067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A44EE-F6D2-41B6-94C1-333774BF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A85A-8DAF-46F6-87AA-3625E22AC494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28AEF-C4F0-4E32-81B6-3201BE5C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03C19-4ECE-45BC-81B1-3FC422A9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60D5CEC-16FD-4B09-816F-D50E3A19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83270"/>
              </p:ext>
            </p:extLst>
          </p:nvPr>
        </p:nvGraphicFramePr>
        <p:xfrm>
          <a:off x="2372777" y="2260898"/>
          <a:ext cx="7464420" cy="3942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884">
                  <a:extLst>
                    <a:ext uri="{9D8B030D-6E8A-4147-A177-3AD203B41FA5}">
                      <a16:colId xmlns:a16="http://schemas.microsoft.com/office/drawing/2014/main" val="2496195643"/>
                    </a:ext>
                  </a:extLst>
                </a:gridCol>
                <a:gridCol w="1492884">
                  <a:extLst>
                    <a:ext uri="{9D8B030D-6E8A-4147-A177-3AD203B41FA5}">
                      <a16:colId xmlns:a16="http://schemas.microsoft.com/office/drawing/2014/main" val="3475533525"/>
                    </a:ext>
                  </a:extLst>
                </a:gridCol>
                <a:gridCol w="1492884">
                  <a:extLst>
                    <a:ext uri="{9D8B030D-6E8A-4147-A177-3AD203B41FA5}">
                      <a16:colId xmlns:a16="http://schemas.microsoft.com/office/drawing/2014/main" val="4080521677"/>
                    </a:ext>
                  </a:extLst>
                </a:gridCol>
                <a:gridCol w="1492884">
                  <a:extLst>
                    <a:ext uri="{9D8B030D-6E8A-4147-A177-3AD203B41FA5}">
                      <a16:colId xmlns:a16="http://schemas.microsoft.com/office/drawing/2014/main" val="297423255"/>
                    </a:ext>
                  </a:extLst>
                </a:gridCol>
                <a:gridCol w="1492884">
                  <a:extLst>
                    <a:ext uri="{9D8B030D-6E8A-4147-A177-3AD203B41FA5}">
                      <a16:colId xmlns:a16="http://schemas.microsoft.com/office/drawing/2014/main" val="1741100988"/>
                    </a:ext>
                  </a:extLst>
                </a:gridCol>
              </a:tblGrid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755768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51880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7593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299520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38864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10650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684333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27730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975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A54B52-57FB-4307-ABE2-6CD62C3D2DA4}"/>
              </a:ext>
            </a:extLst>
          </p:cNvPr>
          <p:cNvSpPr txBox="1"/>
          <p:nvPr/>
        </p:nvSpPr>
        <p:spPr>
          <a:xfrm>
            <a:off x="3185651" y="1781237"/>
            <a:ext cx="6651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5: Classification Report for Multi-Class Classification for Dataset -2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DDB22-3D46-4CA8-AD93-B8B6CACD0318}"/>
              </a:ext>
            </a:extLst>
          </p:cNvPr>
          <p:cNvSpPr txBox="1"/>
          <p:nvPr/>
        </p:nvSpPr>
        <p:spPr>
          <a:xfrm>
            <a:off x="3769500" y="259635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4FDF5-0619-4269-B4C8-332799384207}"/>
              </a:ext>
            </a:extLst>
          </p:cNvPr>
          <p:cNvSpPr txBox="1"/>
          <p:nvPr/>
        </p:nvSpPr>
        <p:spPr>
          <a:xfrm>
            <a:off x="1326821" y="1066602"/>
            <a:ext cx="955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for Multi-Class Classification on Dataset -2 using CNNs:</a:t>
            </a:r>
          </a:p>
        </p:txBody>
      </p:sp>
    </p:spTree>
    <p:extLst>
      <p:ext uri="{BB962C8B-B14F-4D97-AF65-F5344CB8AC3E}">
        <p14:creationId xmlns:p14="http://schemas.microsoft.com/office/powerpoint/2010/main" val="15221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D7EB1-FE3E-4E91-A581-351779C6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64EF-D70B-4268-9F87-A5ACF35A766F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5DA43-2E13-445C-80EE-4EBC119F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41894-DA26-40D8-9F60-A49FF510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C365DB-A256-40A3-A60C-514D90330A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093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222EB4C-4737-4E4F-8D50-B44541DA0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564412"/>
              </p:ext>
            </p:extLst>
          </p:nvPr>
        </p:nvGraphicFramePr>
        <p:xfrm>
          <a:off x="749426" y="1811044"/>
          <a:ext cx="4114800" cy="3922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9AB6B1-A38A-417C-9F73-2BFC81BC06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3198454"/>
              </p:ext>
            </p:extLst>
          </p:nvPr>
        </p:nvGraphicFramePr>
        <p:xfrm>
          <a:off x="6835065" y="1690688"/>
          <a:ext cx="4315287" cy="4292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3887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A44EE-F6D2-41B6-94C1-333774BF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A46FA-193F-463A-890B-022E52C3B0D6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28AEF-C4F0-4E32-81B6-3201BE5C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03C19-4ECE-45BC-81B1-3FC422A9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E52C7-150E-46FF-B61C-73201EFCD1FE}"/>
              </a:ext>
            </a:extLst>
          </p:cNvPr>
          <p:cNvSpPr txBox="1"/>
          <p:nvPr/>
        </p:nvSpPr>
        <p:spPr>
          <a:xfrm>
            <a:off x="838200" y="89361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Curves for Dataset-1 (Binary Classification) with Attention Architecture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A3F7-8D3D-4155-8701-2EA9309F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94" y="1340080"/>
            <a:ext cx="3107060" cy="2330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E3AF3-38FD-44EE-9FA8-1137634CF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23" y="1339046"/>
            <a:ext cx="3107060" cy="2330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ECB0E-125E-4D74-9412-4E578FA58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94" y="3668307"/>
            <a:ext cx="3013075" cy="2259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9EB7B-D200-480F-ABD2-0A57E5534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08" y="3633062"/>
            <a:ext cx="3107062" cy="2330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5F7D1-6DC3-4512-AFEC-19B8304B8862}"/>
              </a:ext>
            </a:extLst>
          </p:cNvPr>
          <p:cNvSpPr txBox="1"/>
          <p:nvPr/>
        </p:nvSpPr>
        <p:spPr>
          <a:xfrm>
            <a:off x="1838891" y="5948521"/>
            <a:ext cx="7172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13: Various Curves and Results for Binary Classification on Dataset-1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55118-F6D2-4EB1-AD9A-C058A0B2CB20}"/>
              </a:ext>
            </a:extLst>
          </p:cNvPr>
          <p:cNvSpPr txBox="1"/>
          <p:nvPr/>
        </p:nvSpPr>
        <p:spPr>
          <a:xfrm>
            <a:off x="3108046" y="281192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</p:spTree>
    <p:extLst>
      <p:ext uri="{BB962C8B-B14F-4D97-AF65-F5344CB8AC3E}">
        <p14:creationId xmlns:p14="http://schemas.microsoft.com/office/powerpoint/2010/main" val="216935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2FA83-0069-4AA1-9978-14DB8A83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39A3-A5DB-451F-B3B7-9AF593704480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51BB3-9764-483A-BD75-AD1B2B9A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D0CA0-1B51-45D7-8EB4-8B5BAE17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068B9-37CE-47F6-A4C0-02B2415B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1" y="1533758"/>
            <a:ext cx="5372573" cy="4029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D0983-BB9A-44FF-8DD2-754DA313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67" y="1386431"/>
            <a:ext cx="6177265" cy="4324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A1C58-0C76-4268-8D02-22A838224E1F}"/>
              </a:ext>
            </a:extLst>
          </p:cNvPr>
          <p:cNvSpPr txBox="1"/>
          <p:nvPr/>
        </p:nvSpPr>
        <p:spPr>
          <a:xfrm>
            <a:off x="3108046" y="281192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BD4E8-55CB-46DE-A4B7-70A1B73E3C98}"/>
              </a:ext>
            </a:extLst>
          </p:cNvPr>
          <p:cNvSpPr txBox="1"/>
          <p:nvPr/>
        </p:nvSpPr>
        <p:spPr>
          <a:xfrm>
            <a:off x="838200" y="1017098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 for Dataset-1 (Binary Classification) with Attention Architecture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7464D-134F-4030-BB21-2C45BCB46729}"/>
              </a:ext>
            </a:extLst>
          </p:cNvPr>
          <p:cNvSpPr txBox="1"/>
          <p:nvPr/>
        </p:nvSpPr>
        <p:spPr>
          <a:xfrm>
            <a:off x="3108046" y="5857843"/>
            <a:ext cx="568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14: Testing Results for Binary Classification on Dataset-1</a:t>
            </a:r>
          </a:p>
        </p:txBody>
      </p:sp>
    </p:spTree>
    <p:extLst>
      <p:ext uri="{BB962C8B-B14F-4D97-AF65-F5344CB8AC3E}">
        <p14:creationId xmlns:p14="http://schemas.microsoft.com/office/powerpoint/2010/main" val="298559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657F9-6074-4267-84C0-B6EBCC21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0B72-32E8-4BD8-8AF1-DFFB73E7AB07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A4B5B-CD1E-48F5-AC38-1E9F7E370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F713-2AC1-4DF4-B0B7-80471CDF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50CA08DC-FD1C-4630-9EC5-BEA895D80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438541"/>
              </p:ext>
            </p:extLst>
          </p:nvPr>
        </p:nvGraphicFramePr>
        <p:xfrm>
          <a:off x="2182905" y="2186552"/>
          <a:ext cx="7826190" cy="36494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5238">
                  <a:extLst>
                    <a:ext uri="{9D8B030D-6E8A-4147-A177-3AD203B41FA5}">
                      <a16:colId xmlns:a16="http://schemas.microsoft.com/office/drawing/2014/main" val="4127028924"/>
                    </a:ext>
                  </a:extLst>
                </a:gridCol>
                <a:gridCol w="1565238">
                  <a:extLst>
                    <a:ext uri="{9D8B030D-6E8A-4147-A177-3AD203B41FA5}">
                      <a16:colId xmlns:a16="http://schemas.microsoft.com/office/drawing/2014/main" val="310826938"/>
                    </a:ext>
                  </a:extLst>
                </a:gridCol>
                <a:gridCol w="1565238">
                  <a:extLst>
                    <a:ext uri="{9D8B030D-6E8A-4147-A177-3AD203B41FA5}">
                      <a16:colId xmlns:a16="http://schemas.microsoft.com/office/drawing/2014/main" val="1316249104"/>
                    </a:ext>
                  </a:extLst>
                </a:gridCol>
                <a:gridCol w="1565238">
                  <a:extLst>
                    <a:ext uri="{9D8B030D-6E8A-4147-A177-3AD203B41FA5}">
                      <a16:colId xmlns:a16="http://schemas.microsoft.com/office/drawing/2014/main" val="1820234508"/>
                    </a:ext>
                  </a:extLst>
                </a:gridCol>
                <a:gridCol w="1565238">
                  <a:extLst>
                    <a:ext uri="{9D8B030D-6E8A-4147-A177-3AD203B41FA5}">
                      <a16:colId xmlns:a16="http://schemas.microsoft.com/office/drawing/2014/main" val="4041162183"/>
                    </a:ext>
                  </a:extLst>
                </a:gridCol>
              </a:tblGrid>
              <a:tr h="6082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Precisoin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72426"/>
                  </a:ext>
                </a:extLst>
              </a:tr>
              <a:tr h="6082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27546"/>
                  </a:ext>
                </a:extLst>
              </a:tr>
              <a:tr h="6082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76381"/>
                  </a:ext>
                </a:extLst>
              </a:tr>
              <a:tr h="60824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078885"/>
                  </a:ext>
                </a:extLst>
              </a:tr>
              <a:tr h="6082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95809"/>
                  </a:ext>
                </a:extLst>
              </a:tr>
              <a:tr h="6082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206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B90A4F-3416-4611-B08E-978A2BFFF217}"/>
              </a:ext>
            </a:extLst>
          </p:cNvPr>
          <p:cNvSpPr txBox="1"/>
          <p:nvPr/>
        </p:nvSpPr>
        <p:spPr>
          <a:xfrm>
            <a:off x="2597521" y="1741722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6: Test Accuracy Scores for Binary Classification(Dataset-1)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74797-D2F0-4D66-85DD-9204100BCAA3}"/>
              </a:ext>
            </a:extLst>
          </p:cNvPr>
          <p:cNvSpPr txBox="1"/>
          <p:nvPr/>
        </p:nvSpPr>
        <p:spPr>
          <a:xfrm>
            <a:off x="3861621" y="343945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EAEE-CC4C-480D-B87B-F1C749D9DE0E}"/>
              </a:ext>
            </a:extLst>
          </p:cNvPr>
          <p:cNvSpPr txBox="1"/>
          <p:nvPr/>
        </p:nvSpPr>
        <p:spPr>
          <a:xfrm>
            <a:off x="1418942" y="1172175"/>
            <a:ext cx="907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for Binary Classification on Dataset -1 using Attention Architecture:</a:t>
            </a:r>
          </a:p>
        </p:txBody>
      </p:sp>
    </p:spTree>
    <p:extLst>
      <p:ext uri="{BB962C8B-B14F-4D97-AF65-F5344CB8AC3E}">
        <p14:creationId xmlns:p14="http://schemas.microsoft.com/office/powerpoint/2010/main" val="94859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706F4-11A8-4DE4-BC9D-0EECC6E2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14C3-8C86-41EE-B438-0431E9247D47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26887-4CC0-4E6D-AD44-E2FF5096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81348-64BD-483E-A6EA-0F64A785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0CD00-D042-44AF-8441-C8D8F6C87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13" y="1287904"/>
            <a:ext cx="3063643" cy="2297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A402F-1BD5-4F0D-B2EA-CEE9AAE6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411" y="1255106"/>
            <a:ext cx="3151102" cy="2363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54150-A89E-4453-BADE-70E58E906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72" y="1298274"/>
            <a:ext cx="3151102" cy="2363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7AE7F-8CC6-48A4-80F1-5E4C175F4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85" y="3477737"/>
            <a:ext cx="3257550" cy="2443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64F6E-E56B-4177-B1E8-A68997F72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41" y="3504357"/>
            <a:ext cx="3257550" cy="2443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39479-C29A-4C02-ABD4-DCDC74FBF0EA}"/>
              </a:ext>
            </a:extLst>
          </p:cNvPr>
          <p:cNvSpPr txBox="1"/>
          <p:nvPr/>
        </p:nvSpPr>
        <p:spPr>
          <a:xfrm>
            <a:off x="1295400" y="5867684"/>
            <a:ext cx="1109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15:  Accuracy, Loss, Precision, F1-Score, and AUC Curves for Multi-Class Classification 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058C1-9E98-494E-8490-2D070752B9CA}"/>
              </a:ext>
            </a:extLst>
          </p:cNvPr>
          <p:cNvSpPr txBox="1"/>
          <p:nvPr/>
        </p:nvSpPr>
        <p:spPr>
          <a:xfrm>
            <a:off x="3769500" y="259635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3E49D-55FF-4614-9801-25D0F2BE7E55}"/>
              </a:ext>
            </a:extLst>
          </p:cNvPr>
          <p:cNvSpPr txBox="1"/>
          <p:nvPr/>
        </p:nvSpPr>
        <p:spPr>
          <a:xfrm>
            <a:off x="838200" y="893611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using Attention Network Architecture (Dataset-2):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0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A44EE-F6D2-41B6-94C1-333774BF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3935-CEF1-45C3-BE81-1F8A784CF81B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28AEF-C4F0-4E32-81B6-3201BE5C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03C19-4ECE-45BC-81B1-3FC422A9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2C687-0A01-41D9-B78C-4BFC12E49437}"/>
              </a:ext>
            </a:extLst>
          </p:cNvPr>
          <p:cNvSpPr txBox="1"/>
          <p:nvPr/>
        </p:nvSpPr>
        <p:spPr>
          <a:xfrm>
            <a:off x="4002538" y="306804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AD1224-E885-4568-B011-67FEC95D9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17" y="1477810"/>
            <a:ext cx="5525765" cy="44206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4DDCBA-1833-47DF-B33D-E55282B90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22" y="1518389"/>
            <a:ext cx="6315160" cy="44206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AA0483-7B34-469B-80C7-E2ED37211460}"/>
              </a:ext>
            </a:extLst>
          </p:cNvPr>
          <p:cNvSpPr txBox="1"/>
          <p:nvPr/>
        </p:nvSpPr>
        <p:spPr>
          <a:xfrm>
            <a:off x="3108046" y="5857843"/>
            <a:ext cx="618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16: Testing Results for Multi-Class Classification on Dataset-2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AE228-A330-434B-BE3C-198270CF2988}"/>
              </a:ext>
            </a:extLst>
          </p:cNvPr>
          <p:cNvSpPr txBox="1"/>
          <p:nvPr/>
        </p:nvSpPr>
        <p:spPr>
          <a:xfrm>
            <a:off x="1026458" y="1117437"/>
            <a:ext cx="862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 for Dataset-2(Multi-Class Classification) with Attention Architecture :</a:t>
            </a:r>
          </a:p>
        </p:txBody>
      </p:sp>
    </p:spTree>
    <p:extLst>
      <p:ext uri="{BB962C8B-B14F-4D97-AF65-F5344CB8AC3E}">
        <p14:creationId xmlns:p14="http://schemas.microsoft.com/office/powerpoint/2010/main" val="269649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A44EE-F6D2-41B6-94C1-333774BF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A85A-8DAF-46F6-87AA-3625E22AC494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28AEF-C4F0-4E32-81B6-3201BE5C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03C19-4ECE-45BC-81B1-3FC422A9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60D5CEC-16FD-4B09-816F-D50E3A1930F3}"/>
              </a:ext>
            </a:extLst>
          </p:cNvPr>
          <p:cNvGraphicFramePr>
            <a:graphicFrameLocks noGrp="1"/>
          </p:cNvGraphicFramePr>
          <p:nvPr/>
        </p:nvGraphicFramePr>
        <p:xfrm>
          <a:off x="2372777" y="2260898"/>
          <a:ext cx="7464420" cy="3942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884">
                  <a:extLst>
                    <a:ext uri="{9D8B030D-6E8A-4147-A177-3AD203B41FA5}">
                      <a16:colId xmlns:a16="http://schemas.microsoft.com/office/drawing/2014/main" val="2496195643"/>
                    </a:ext>
                  </a:extLst>
                </a:gridCol>
                <a:gridCol w="1492884">
                  <a:extLst>
                    <a:ext uri="{9D8B030D-6E8A-4147-A177-3AD203B41FA5}">
                      <a16:colId xmlns:a16="http://schemas.microsoft.com/office/drawing/2014/main" val="3475533525"/>
                    </a:ext>
                  </a:extLst>
                </a:gridCol>
                <a:gridCol w="1492884">
                  <a:extLst>
                    <a:ext uri="{9D8B030D-6E8A-4147-A177-3AD203B41FA5}">
                      <a16:colId xmlns:a16="http://schemas.microsoft.com/office/drawing/2014/main" val="4080521677"/>
                    </a:ext>
                  </a:extLst>
                </a:gridCol>
                <a:gridCol w="1492884">
                  <a:extLst>
                    <a:ext uri="{9D8B030D-6E8A-4147-A177-3AD203B41FA5}">
                      <a16:colId xmlns:a16="http://schemas.microsoft.com/office/drawing/2014/main" val="297423255"/>
                    </a:ext>
                  </a:extLst>
                </a:gridCol>
                <a:gridCol w="1492884">
                  <a:extLst>
                    <a:ext uri="{9D8B030D-6E8A-4147-A177-3AD203B41FA5}">
                      <a16:colId xmlns:a16="http://schemas.microsoft.com/office/drawing/2014/main" val="1741100988"/>
                    </a:ext>
                  </a:extLst>
                </a:gridCol>
              </a:tblGrid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755768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51880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7593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299520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38864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10650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684333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27730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975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A54B52-57FB-4307-ABE2-6CD62C3D2DA4}"/>
              </a:ext>
            </a:extLst>
          </p:cNvPr>
          <p:cNvSpPr txBox="1"/>
          <p:nvPr/>
        </p:nvSpPr>
        <p:spPr>
          <a:xfrm>
            <a:off x="3185652" y="1781237"/>
            <a:ext cx="618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7: Classification Report for Multi-Class Classification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DDB22-3D46-4CA8-AD93-B8B6CACD0318}"/>
              </a:ext>
            </a:extLst>
          </p:cNvPr>
          <p:cNvSpPr txBox="1"/>
          <p:nvPr/>
        </p:nvSpPr>
        <p:spPr>
          <a:xfrm>
            <a:off x="3769500" y="259635"/>
            <a:ext cx="418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ANALYSIS(cont’d)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4FDF5-0619-4269-B4C8-332799384207}"/>
              </a:ext>
            </a:extLst>
          </p:cNvPr>
          <p:cNvSpPr txBox="1"/>
          <p:nvPr/>
        </p:nvSpPr>
        <p:spPr>
          <a:xfrm>
            <a:off x="1326821" y="1066602"/>
            <a:ext cx="955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for Multi-Class Classification on Dataset -2 using Attention Architecture:</a:t>
            </a:r>
          </a:p>
        </p:txBody>
      </p:sp>
    </p:spTree>
    <p:extLst>
      <p:ext uri="{BB962C8B-B14F-4D97-AF65-F5344CB8AC3E}">
        <p14:creationId xmlns:p14="http://schemas.microsoft.com/office/powerpoint/2010/main" val="4135440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0322AC-358A-400D-BC24-ECB19F33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E5B8C-2B76-45F9-BC14-D1C12EE348D8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8D146-EB73-444D-9544-D2ADBF5B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8AB23-B61D-4720-9715-FE70D63E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12C625D-AD84-4015-A324-ACBDC6F81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087254"/>
              </p:ext>
            </p:extLst>
          </p:nvPr>
        </p:nvGraphicFramePr>
        <p:xfrm>
          <a:off x="375709" y="136525"/>
          <a:ext cx="11244792" cy="5732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4C9CE5-082B-4E99-B9BD-3724619CC7AA}"/>
              </a:ext>
            </a:extLst>
          </p:cNvPr>
          <p:cNvSpPr txBox="1"/>
          <p:nvPr/>
        </p:nvSpPr>
        <p:spPr>
          <a:xfrm>
            <a:off x="1400175" y="5869516"/>
            <a:ext cx="939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17: Comparison between various models for binary and multi-class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06634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A2C6-55CD-4FDD-AB2E-B7A5CE23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25D-EBB1-4C61-9B38-F25D9DA256D6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D07A7-0D68-4105-8D4C-A43A3CB0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B713B-DC06-46DA-80DA-2F82692C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A4BFF-9C02-49B5-AAEF-59B41F2A0E42}"/>
              </a:ext>
            </a:extLst>
          </p:cNvPr>
          <p:cNvSpPr txBox="1"/>
          <p:nvPr/>
        </p:nvSpPr>
        <p:spPr>
          <a:xfrm>
            <a:off x="4956687" y="611455"/>
            <a:ext cx="2278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6F80C-39DF-4A0B-B781-4FDCDF454C05}"/>
              </a:ext>
            </a:extLst>
          </p:cNvPr>
          <p:cNvSpPr txBox="1"/>
          <p:nvPr/>
        </p:nvSpPr>
        <p:spPr>
          <a:xfrm>
            <a:off x="1676400" y="2237407"/>
            <a:ext cx="883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study used the Attention Network for knee injury classification with high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Attention Network outperformed the Inception-v3[3] model in binary and multi-class tasks.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Attention mechanisms enhanced MRI image feature focus, improving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learning, especially custom architectures, can transform diagnostic procedures.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55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03E2B-82AB-42C9-A82A-5C15522D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1DAF1-7118-4F81-8359-F8F89D491490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78FBA-EA02-40C8-AB40-2F84149A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97C24-E9A7-4F8D-805B-8C892772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B9439-0A89-4C38-BE09-72C91215705C}"/>
              </a:ext>
            </a:extLst>
          </p:cNvPr>
          <p:cNvSpPr txBox="1"/>
          <p:nvPr/>
        </p:nvSpPr>
        <p:spPr>
          <a:xfrm>
            <a:off x="4321277" y="747787"/>
            <a:ext cx="3549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5485E-85B7-4C33-BAFA-B6B57E6F61BB}"/>
              </a:ext>
            </a:extLst>
          </p:cNvPr>
          <p:cNvSpPr txBox="1"/>
          <p:nvPr/>
        </p:nvSpPr>
        <p:spPr>
          <a:xfrm>
            <a:off x="1629552" y="2690336"/>
            <a:ext cx="9842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plan to add diverse MRI images to test our model's robustness further.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Integrating techniques like transfer learning or GANs might enhance our model's performance.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We're focusing on enhancing model interpretability for clinician trust.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We'll collaborate with medics for real-world feedback and model refinement.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075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66D6BD-866F-4F46-9B6D-301515C4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A459-C145-419F-8F85-B5021C0B4629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E88BB-7395-4F09-BBDE-FC6E2678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D8D0E-DDC3-4813-9680-A723CCD1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7592B-41BD-475A-BC5A-4FEF8E6510F1}"/>
              </a:ext>
            </a:extLst>
          </p:cNvPr>
          <p:cNvSpPr txBox="1"/>
          <p:nvPr/>
        </p:nvSpPr>
        <p:spPr>
          <a:xfrm>
            <a:off x="1457325" y="1686846"/>
            <a:ext cx="9896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"Trends in Australian knee injury rates: An epidemiological analysis of 228,344 knee injuries over 20 years," The Lancet Regional Health - Western Pacific, vol. XX, no. YY, pp. ZZ-ZZ, Apr. 2022.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H.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Orthopaedics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“Anterior cruciate ligament tear,” https://www.huangortho.com/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anterior-cruciate-ligament-tear, accessed: Aug. 9, 2023.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Sridhar, S.,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Amutharaj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Valsalan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Ramkumar, S.,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Mathupriya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Rajendran, T.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Waji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Y.A., 2022. A Torn ACL mapping in knee MRI images using deep convolution neural network with Inception-v3. Journal of Healthcare Engineering, 2022.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Wahid, A., Shah, J.A., Khan, A.U., Ullah, M.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Ayob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M.Z., 2020. Multi-layered basis pursuit algorithms for classification of MR images of knee ACL tear. IEEE Access, 8, pp.205424-205435.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Hu, J. (2018) Squeeze-and-Excitation Networks [Preprint].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https://doi.org/10.48550/arXiv.1709.01507.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449A6-78A4-4668-92D9-C78717E7D679}"/>
              </a:ext>
            </a:extLst>
          </p:cNvPr>
          <p:cNvSpPr txBox="1"/>
          <p:nvPr/>
        </p:nvSpPr>
        <p:spPr>
          <a:xfrm>
            <a:off x="2209800" y="32446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6972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54C14-0755-40E5-97E3-EDC558EF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EB11-A559-454C-A881-6EDEC07FDE4E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291C-4C93-4F1C-B5B3-A744BB5A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3302-8596-4D1F-B4BF-F9B288A9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18EC3-E350-4FF0-B7BC-872FEA6A23E2}"/>
              </a:ext>
            </a:extLst>
          </p:cNvPr>
          <p:cNvSpPr txBox="1"/>
          <p:nvPr/>
        </p:nvSpPr>
        <p:spPr>
          <a:xfrm>
            <a:off x="4299527" y="389136"/>
            <a:ext cx="359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4B80C-23C1-45C1-9383-B6E421A0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" y="1339271"/>
            <a:ext cx="4023874" cy="3038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0B6F6F-2BCA-4913-BFC9-FA312C7F7B34}"/>
              </a:ext>
            </a:extLst>
          </p:cNvPr>
          <p:cNvSpPr txBox="1"/>
          <p:nvPr/>
        </p:nvSpPr>
        <p:spPr>
          <a:xfrm>
            <a:off x="4364182" y="1560945"/>
            <a:ext cx="566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Knee injuries are among the most common injuries in sports and physical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3BC27-BEF3-4648-AE0B-7E03DE937604}"/>
              </a:ext>
            </a:extLst>
          </p:cNvPr>
          <p:cNvSpPr txBox="1"/>
          <p:nvPr/>
        </p:nvSpPr>
        <p:spPr>
          <a:xfrm>
            <a:off x="277092" y="4510657"/>
            <a:ext cx="476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Taxonomy of Knee joint anatomy.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5767A-0438-49A9-A811-9D7956484B25}"/>
              </a:ext>
            </a:extLst>
          </p:cNvPr>
          <p:cNvSpPr txBox="1"/>
          <p:nvPr/>
        </p:nvSpPr>
        <p:spPr>
          <a:xfrm>
            <a:off x="4364182" y="2470540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Symptoms</a:t>
            </a:r>
            <a:r>
              <a:rPr lang="en-US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D993BDC-90B9-4D66-9909-03EF1E901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771035"/>
              </p:ext>
            </p:extLst>
          </p:nvPr>
        </p:nvGraphicFramePr>
        <p:xfrm>
          <a:off x="5123872" y="2839872"/>
          <a:ext cx="5666509" cy="2159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717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BD21D-3075-4ACD-A71F-9D970078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0994-FC0B-457F-808A-5BE8EC3A2756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37729-8924-4028-83C7-2E756B1C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1B41E-5E89-494D-88B9-E781435A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D9227-A8DA-47F9-96A7-A102EF82BB7D}"/>
              </a:ext>
            </a:extLst>
          </p:cNvPr>
          <p:cNvSpPr txBox="1"/>
          <p:nvPr/>
        </p:nvSpPr>
        <p:spPr>
          <a:xfrm>
            <a:off x="1954306" y="2828835"/>
            <a:ext cx="843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87894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F865F-8B5C-4A06-AD15-F2D5684B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184-278A-4724-873A-ED3589F84037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033B4-7308-49F7-AC44-FF27423F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0DE8F-7120-4405-AB3E-531EC739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B98F8-9EE5-4AF4-BDCB-7D16016ECB93}"/>
              </a:ext>
            </a:extLst>
          </p:cNvPr>
          <p:cNvSpPr txBox="1"/>
          <p:nvPr/>
        </p:nvSpPr>
        <p:spPr>
          <a:xfrm>
            <a:off x="390546" y="940029"/>
            <a:ext cx="548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Statistics about Knee Injury: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375F4-4F5D-41FD-A8A5-15D71690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87" y="1275010"/>
            <a:ext cx="3916218" cy="3742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215BA-13C0-4F67-9FFB-C30B42E93766}"/>
              </a:ext>
            </a:extLst>
          </p:cNvPr>
          <p:cNvSpPr txBox="1"/>
          <p:nvPr/>
        </p:nvSpPr>
        <p:spPr>
          <a:xfrm>
            <a:off x="3904945" y="5078203"/>
            <a:ext cx="824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Knee injuries in Australian hospitals (1998-2018). Panel A) Population pyramid of acute injuries over 20 years for males (green) and females (purple) aged 5+; Panel B) Yearly injury frequency for both genders, projected to 2030-2031; Panel C) Yearly injury rate per 100,000 projected to 2030-2031[1].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8C590-F09E-4691-9B7A-003AE90C3EC9}"/>
              </a:ext>
            </a:extLst>
          </p:cNvPr>
          <p:cNvSpPr txBox="1"/>
          <p:nvPr/>
        </p:nvSpPr>
        <p:spPr>
          <a:xfrm>
            <a:off x="390546" y="4307774"/>
            <a:ext cx="330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Anterior Cruciate Ligament Anatomy[2].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FC7253-5F2A-4278-9FF8-A46C71689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8" y="1615619"/>
            <a:ext cx="2388241" cy="2582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B2E62-6DF2-4F82-8573-62EB7FDF6E41}"/>
              </a:ext>
            </a:extLst>
          </p:cNvPr>
          <p:cNvSpPr txBox="1"/>
          <p:nvPr/>
        </p:nvSpPr>
        <p:spPr>
          <a:xfrm>
            <a:off x="3866320" y="310873"/>
            <a:ext cx="445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INTRODUCTION(cont’d)</a:t>
            </a:r>
          </a:p>
        </p:txBody>
      </p:sp>
    </p:spTree>
    <p:extLst>
      <p:ext uri="{BB962C8B-B14F-4D97-AF65-F5344CB8AC3E}">
        <p14:creationId xmlns:p14="http://schemas.microsoft.com/office/powerpoint/2010/main" val="212607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A3902-51C1-4C87-8A11-90070697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8C5A-4013-4A06-A13A-1927B4EEAF9F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9A733-3930-4FC9-8C16-082E4165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71CA0-2D12-4B61-B300-2F71AD07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E8C7E-3F3C-4FE4-A69C-177F2C241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91" y="1252191"/>
            <a:ext cx="1972527" cy="197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80C59-4FD0-41A9-A7B4-D8933C340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39" y="1205055"/>
            <a:ext cx="2066798" cy="2066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7FE33C-7F2D-434F-8BF2-95B0540F3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471528"/>
            <a:ext cx="2133599" cy="2133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3A9FDA-077E-4778-BB3C-D043A996F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72" y="3463784"/>
            <a:ext cx="2133600" cy="213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BAFBF5-753F-437E-B131-ACB025758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78" y="3659672"/>
            <a:ext cx="2018519" cy="20185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1826A0-8111-4A13-8C8A-4E515729F984}"/>
              </a:ext>
            </a:extLst>
          </p:cNvPr>
          <p:cNvSpPr txBox="1"/>
          <p:nvPr/>
        </p:nvSpPr>
        <p:spPr>
          <a:xfrm>
            <a:off x="6216729" y="3127803"/>
            <a:ext cx="74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8BF59-9AD7-4E86-A81A-993EC19BA848}"/>
              </a:ext>
            </a:extLst>
          </p:cNvPr>
          <p:cNvSpPr txBox="1"/>
          <p:nvPr/>
        </p:nvSpPr>
        <p:spPr>
          <a:xfrm>
            <a:off x="9076442" y="3219065"/>
            <a:ext cx="74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D2FE2-E4F7-4125-8E9C-60EC0282E20F}"/>
              </a:ext>
            </a:extLst>
          </p:cNvPr>
          <p:cNvSpPr txBox="1"/>
          <p:nvPr/>
        </p:nvSpPr>
        <p:spPr>
          <a:xfrm>
            <a:off x="3666563" y="5560010"/>
            <a:ext cx="74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20B2F-8A95-43E0-8355-8EE261F3A4FF}"/>
              </a:ext>
            </a:extLst>
          </p:cNvPr>
          <p:cNvSpPr txBox="1"/>
          <p:nvPr/>
        </p:nvSpPr>
        <p:spPr>
          <a:xfrm>
            <a:off x="6216729" y="5571307"/>
            <a:ext cx="74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FC3166-AABF-4F2F-A507-E517789EE9DF}"/>
              </a:ext>
            </a:extLst>
          </p:cNvPr>
          <p:cNvSpPr txBox="1"/>
          <p:nvPr/>
        </p:nvSpPr>
        <p:spPr>
          <a:xfrm>
            <a:off x="9076443" y="5638507"/>
            <a:ext cx="74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6E2632-CB5B-4655-8D88-F28DECF0CBEB}"/>
              </a:ext>
            </a:extLst>
          </p:cNvPr>
          <p:cNvSpPr txBox="1"/>
          <p:nvPr/>
        </p:nvSpPr>
        <p:spPr>
          <a:xfrm>
            <a:off x="2581744" y="5918932"/>
            <a:ext cx="786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(a) ACL (b) FCL (c) MCL (d) Normal (e) PCL MRI Images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07D53A-309B-4877-ADE0-9DCCD8B688A4}"/>
              </a:ext>
            </a:extLst>
          </p:cNvPr>
          <p:cNvSpPr txBox="1"/>
          <p:nvPr/>
        </p:nvSpPr>
        <p:spPr>
          <a:xfrm>
            <a:off x="3355040" y="203725"/>
            <a:ext cx="445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INTRODUCTION(cont’d)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3F6DB-80D0-4138-9720-C9D3339801C6}"/>
              </a:ext>
            </a:extLst>
          </p:cNvPr>
          <p:cNvSpPr txBox="1"/>
          <p:nvPr/>
        </p:nvSpPr>
        <p:spPr>
          <a:xfrm>
            <a:off x="399420" y="860278"/>
            <a:ext cx="445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Kinds of Knee Injuries:</a:t>
            </a:r>
          </a:p>
        </p:txBody>
      </p:sp>
    </p:spTree>
    <p:extLst>
      <p:ext uri="{BB962C8B-B14F-4D97-AF65-F5344CB8AC3E}">
        <p14:creationId xmlns:p14="http://schemas.microsoft.com/office/powerpoint/2010/main" val="422384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500D0-7037-4A28-9D9B-8AC53A81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625EB-14FB-4981-88D6-2800B1314340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634C8-D0A7-46B1-99EB-9537EF9E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0B928-26E4-48B8-9C17-245396B7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25653-54C1-4CA0-9A85-115449BDEF30}"/>
              </a:ext>
            </a:extLst>
          </p:cNvPr>
          <p:cNvSpPr txBox="1"/>
          <p:nvPr/>
        </p:nvSpPr>
        <p:spPr>
          <a:xfrm>
            <a:off x="4922363" y="480768"/>
            <a:ext cx="23472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DFD29-4308-42E0-952B-FA2A90A2A47C}"/>
              </a:ext>
            </a:extLst>
          </p:cNvPr>
          <p:cNvSpPr txBox="1"/>
          <p:nvPr/>
        </p:nvSpPr>
        <p:spPr>
          <a:xfrm>
            <a:off x="942680" y="1319753"/>
            <a:ext cx="1041112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high accuracy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on the detection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Knee Injury both Binary and Multi-Class Classification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the Attention Based Module for accuracy improvement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 performance with other models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Classify MRI images: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– ACL and NO_ACL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- ACL, PCL, MCL, Normal and FCL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0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A3669-5F8B-4882-A692-9BB7035A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37B5-26E5-478B-81A8-26A774A757DA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FBCA1-29C0-41FD-A508-0A44A167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FCBAE-3264-47BE-A1D3-CDC655F7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8B2C0D92-ED91-4D9A-A6BE-6284C37B2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08054"/>
              </p:ext>
            </p:extLst>
          </p:nvPr>
        </p:nvGraphicFramePr>
        <p:xfrm>
          <a:off x="1118646" y="1900724"/>
          <a:ext cx="9954708" cy="39294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8236">
                  <a:extLst>
                    <a:ext uri="{9D8B030D-6E8A-4147-A177-3AD203B41FA5}">
                      <a16:colId xmlns:a16="http://schemas.microsoft.com/office/drawing/2014/main" val="86088265"/>
                    </a:ext>
                  </a:extLst>
                </a:gridCol>
                <a:gridCol w="3318236">
                  <a:extLst>
                    <a:ext uri="{9D8B030D-6E8A-4147-A177-3AD203B41FA5}">
                      <a16:colId xmlns:a16="http://schemas.microsoft.com/office/drawing/2014/main" val="2249630393"/>
                    </a:ext>
                  </a:extLst>
                </a:gridCol>
                <a:gridCol w="3318236">
                  <a:extLst>
                    <a:ext uri="{9D8B030D-6E8A-4147-A177-3AD203B41FA5}">
                      <a16:colId xmlns:a16="http://schemas.microsoft.com/office/drawing/2014/main" val="3969191104"/>
                    </a:ext>
                  </a:extLst>
                </a:gridCol>
              </a:tblGrid>
              <a:tr h="322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 Paper[3]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 Paper[4]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795459"/>
                  </a:ext>
                </a:extLst>
              </a:tr>
              <a:tr h="909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Torn ACL Mapping in Knee MRI Images Using Deep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 Neural Network with Inception-v3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Multi-Layered Basis Pursuit Algorithms for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of MR Images of Knee ACL Tear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177033"/>
                  </a:ext>
                </a:extLst>
              </a:tr>
              <a:tr h="2857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391494"/>
                  </a:ext>
                </a:extLst>
              </a:tr>
              <a:tr h="6375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DCNN based Inception-v3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multi-layered Convolutional Sparse Coding(ML-CSC)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942222"/>
                  </a:ext>
                </a:extLst>
              </a:tr>
              <a:tr h="13250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Drawbacks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Overfitting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Training Accuracy – 99.04%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Testing Accuracy – 95.42%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absence of larger labeled datasets. </a:t>
                      </a: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Total: 623 MR Images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Complete tear – 205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Normal Tear – 205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Tear - 213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6040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93F90B-FC35-4B00-B4EE-734FA5C7A09A}"/>
              </a:ext>
            </a:extLst>
          </p:cNvPr>
          <p:cNvSpPr txBox="1"/>
          <p:nvPr/>
        </p:nvSpPr>
        <p:spPr>
          <a:xfrm>
            <a:off x="4496970" y="1468342"/>
            <a:ext cx="4199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1: Related works Analysis and findings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568BB-2CDA-44B6-86AE-50FCC94C9C39}"/>
              </a:ext>
            </a:extLst>
          </p:cNvPr>
          <p:cNvSpPr txBox="1"/>
          <p:nvPr/>
        </p:nvSpPr>
        <p:spPr>
          <a:xfrm>
            <a:off x="4434419" y="542021"/>
            <a:ext cx="432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312951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5EFC2-ADF1-41D9-90B5-926601E9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7020-E7AA-48E5-8992-12C856754924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52B23-BAFA-4624-A490-85D371C5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9E83A-93B9-436E-B387-272CD529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73D05-99AB-43CB-A9E4-0D3EC3A6EE7D}"/>
              </a:ext>
            </a:extLst>
          </p:cNvPr>
          <p:cNvSpPr txBox="1"/>
          <p:nvPr/>
        </p:nvSpPr>
        <p:spPr>
          <a:xfrm>
            <a:off x="4410805" y="546475"/>
            <a:ext cx="320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0C6345-157F-48AE-9A94-916C36EF5C73}"/>
              </a:ext>
            </a:extLst>
          </p:cNvPr>
          <p:cNvGrpSpPr/>
          <p:nvPr/>
        </p:nvGrpSpPr>
        <p:grpSpPr>
          <a:xfrm>
            <a:off x="1891731" y="2189554"/>
            <a:ext cx="8408536" cy="1677879"/>
            <a:chOff x="1086411" y="2568039"/>
            <a:chExt cx="8341698" cy="708604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11FCCABC-7085-46BE-99CE-EEC15ADB4AF2}"/>
                </a:ext>
              </a:extLst>
            </p:cNvPr>
            <p:cNvSpPr/>
            <p:nvPr/>
          </p:nvSpPr>
          <p:spPr>
            <a:xfrm>
              <a:off x="1086411" y="2568039"/>
              <a:ext cx="1468608" cy="566883"/>
            </a:xfrm>
            <a:prstGeom prst="chevron">
              <a:avLst>
                <a:gd name="adj" fmla="val 4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63884DE-CC77-45FC-BF07-38378B0C9898}"/>
                </a:ext>
              </a:extLst>
            </p:cNvPr>
            <p:cNvSpPr/>
            <p:nvPr/>
          </p:nvSpPr>
          <p:spPr>
            <a:xfrm>
              <a:off x="1478040" y="2709760"/>
              <a:ext cx="1240158" cy="566883"/>
            </a:xfrm>
            <a:custGeom>
              <a:avLst/>
              <a:gdLst>
                <a:gd name="connsiteX0" fmla="*/ 0 w 1240158"/>
                <a:gd name="connsiteY0" fmla="*/ 56688 h 566883"/>
                <a:gd name="connsiteX1" fmla="*/ 56688 w 1240158"/>
                <a:gd name="connsiteY1" fmla="*/ 0 h 566883"/>
                <a:gd name="connsiteX2" fmla="*/ 1183470 w 1240158"/>
                <a:gd name="connsiteY2" fmla="*/ 0 h 566883"/>
                <a:gd name="connsiteX3" fmla="*/ 1240158 w 1240158"/>
                <a:gd name="connsiteY3" fmla="*/ 56688 h 566883"/>
                <a:gd name="connsiteX4" fmla="*/ 1240158 w 1240158"/>
                <a:gd name="connsiteY4" fmla="*/ 510195 h 566883"/>
                <a:gd name="connsiteX5" fmla="*/ 1183470 w 1240158"/>
                <a:gd name="connsiteY5" fmla="*/ 566883 h 566883"/>
                <a:gd name="connsiteX6" fmla="*/ 56688 w 1240158"/>
                <a:gd name="connsiteY6" fmla="*/ 566883 h 566883"/>
                <a:gd name="connsiteX7" fmla="*/ 0 w 1240158"/>
                <a:gd name="connsiteY7" fmla="*/ 510195 h 566883"/>
                <a:gd name="connsiteX8" fmla="*/ 0 w 1240158"/>
                <a:gd name="connsiteY8" fmla="*/ 56688 h 56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158" h="566883">
                  <a:moveTo>
                    <a:pt x="0" y="56688"/>
                  </a:moveTo>
                  <a:cubicBezTo>
                    <a:pt x="0" y="25380"/>
                    <a:pt x="25380" y="0"/>
                    <a:pt x="56688" y="0"/>
                  </a:cubicBezTo>
                  <a:lnTo>
                    <a:pt x="1183470" y="0"/>
                  </a:lnTo>
                  <a:cubicBezTo>
                    <a:pt x="1214778" y="0"/>
                    <a:pt x="1240158" y="25380"/>
                    <a:pt x="1240158" y="56688"/>
                  </a:cubicBezTo>
                  <a:lnTo>
                    <a:pt x="1240158" y="510195"/>
                  </a:lnTo>
                  <a:cubicBezTo>
                    <a:pt x="1240158" y="541503"/>
                    <a:pt x="1214778" y="566883"/>
                    <a:pt x="1183470" y="566883"/>
                  </a:cubicBezTo>
                  <a:lnTo>
                    <a:pt x="56688" y="566883"/>
                  </a:lnTo>
                  <a:cubicBezTo>
                    <a:pt x="25380" y="566883"/>
                    <a:pt x="0" y="541503"/>
                    <a:pt x="0" y="510195"/>
                  </a:cubicBezTo>
                  <a:lnTo>
                    <a:pt x="0" y="56688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947" tIns="101947" rIns="101947" bIns="10194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 Collection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C1F610DB-742B-45FF-A3D2-A174221118F7}"/>
                </a:ext>
              </a:extLst>
            </p:cNvPr>
            <p:cNvSpPr/>
            <p:nvPr/>
          </p:nvSpPr>
          <p:spPr>
            <a:xfrm>
              <a:off x="2763889" y="2568039"/>
              <a:ext cx="1468608" cy="566883"/>
            </a:xfrm>
            <a:prstGeom prst="chevron">
              <a:avLst>
                <a:gd name="adj" fmla="val 4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351709"/>
                <a:satOff val="-3484"/>
                <a:lumOff val="-2353"/>
                <a:alphaOff val="0"/>
              </a:schemeClr>
            </a:fillRef>
            <a:effectRef idx="0">
              <a:schemeClr val="accent5">
                <a:hueOff val="-1351709"/>
                <a:satOff val="-3484"/>
                <a:lumOff val="-23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1A57BCF-BC37-495D-8E9C-773CAA4C66C6}"/>
                </a:ext>
              </a:extLst>
            </p:cNvPr>
            <p:cNvSpPr/>
            <p:nvPr/>
          </p:nvSpPr>
          <p:spPr>
            <a:xfrm>
              <a:off x="3155518" y="2709760"/>
              <a:ext cx="1240158" cy="566883"/>
            </a:xfrm>
            <a:custGeom>
              <a:avLst/>
              <a:gdLst>
                <a:gd name="connsiteX0" fmla="*/ 0 w 1240158"/>
                <a:gd name="connsiteY0" fmla="*/ 56688 h 566883"/>
                <a:gd name="connsiteX1" fmla="*/ 56688 w 1240158"/>
                <a:gd name="connsiteY1" fmla="*/ 0 h 566883"/>
                <a:gd name="connsiteX2" fmla="*/ 1183470 w 1240158"/>
                <a:gd name="connsiteY2" fmla="*/ 0 h 566883"/>
                <a:gd name="connsiteX3" fmla="*/ 1240158 w 1240158"/>
                <a:gd name="connsiteY3" fmla="*/ 56688 h 566883"/>
                <a:gd name="connsiteX4" fmla="*/ 1240158 w 1240158"/>
                <a:gd name="connsiteY4" fmla="*/ 510195 h 566883"/>
                <a:gd name="connsiteX5" fmla="*/ 1183470 w 1240158"/>
                <a:gd name="connsiteY5" fmla="*/ 566883 h 566883"/>
                <a:gd name="connsiteX6" fmla="*/ 56688 w 1240158"/>
                <a:gd name="connsiteY6" fmla="*/ 566883 h 566883"/>
                <a:gd name="connsiteX7" fmla="*/ 0 w 1240158"/>
                <a:gd name="connsiteY7" fmla="*/ 510195 h 566883"/>
                <a:gd name="connsiteX8" fmla="*/ 0 w 1240158"/>
                <a:gd name="connsiteY8" fmla="*/ 56688 h 56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158" h="566883">
                  <a:moveTo>
                    <a:pt x="0" y="56688"/>
                  </a:moveTo>
                  <a:cubicBezTo>
                    <a:pt x="0" y="25380"/>
                    <a:pt x="25380" y="0"/>
                    <a:pt x="56688" y="0"/>
                  </a:cubicBezTo>
                  <a:lnTo>
                    <a:pt x="1183470" y="0"/>
                  </a:lnTo>
                  <a:cubicBezTo>
                    <a:pt x="1214778" y="0"/>
                    <a:pt x="1240158" y="25380"/>
                    <a:pt x="1240158" y="56688"/>
                  </a:cubicBezTo>
                  <a:lnTo>
                    <a:pt x="1240158" y="510195"/>
                  </a:lnTo>
                  <a:cubicBezTo>
                    <a:pt x="1240158" y="541503"/>
                    <a:pt x="1214778" y="566883"/>
                    <a:pt x="1183470" y="566883"/>
                  </a:cubicBezTo>
                  <a:lnTo>
                    <a:pt x="56688" y="566883"/>
                  </a:lnTo>
                  <a:cubicBezTo>
                    <a:pt x="25380" y="566883"/>
                    <a:pt x="0" y="541503"/>
                    <a:pt x="0" y="510195"/>
                  </a:cubicBezTo>
                  <a:lnTo>
                    <a:pt x="0" y="56688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1351709"/>
                <a:satOff val="-3484"/>
                <a:lumOff val="-235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947" tIns="101947" rIns="101947" bIns="10194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Preprocessing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965FB6E8-66C4-48B7-966A-30ED3A26424F}"/>
                </a:ext>
              </a:extLst>
            </p:cNvPr>
            <p:cNvSpPr/>
            <p:nvPr/>
          </p:nvSpPr>
          <p:spPr>
            <a:xfrm>
              <a:off x="4441366" y="2568039"/>
              <a:ext cx="1468608" cy="566883"/>
            </a:xfrm>
            <a:prstGeom prst="chevron">
              <a:avLst>
                <a:gd name="adj" fmla="val 4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703417"/>
                <a:satOff val="-6968"/>
                <a:lumOff val="-4706"/>
                <a:alphaOff val="0"/>
              </a:schemeClr>
            </a:fillRef>
            <a:effectRef idx="0">
              <a:schemeClr val="accent5">
                <a:hueOff val="-2703417"/>
                <a:satOff val="-6968"/>
                <a:lumOff val="-4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E71FF4D-CDED-4965-A362-5643589B58E7}"/>
                </a:ext>
              </a:extLst>
            </p:cNvPr>
            <p:cNvSpPr/>
            <p:nvPr/>
          </p:nvSpPr>
          <p:spPr>
            <a:xfrm>
              <a:off x="4832995" y="2709760"/>
              <a:ext cx="1240158" cy="566883"/>
            </a:xfrm>
            <a:custGeom>
              <a:avLst/>
              <a:gdLst>
                <a:gd name="connsiteX0" fmla="*/ 0 w 1240158"/>
                <a:gd name="connsiteY0" fmla="*/ 56688 h 566883"/>
                <a:gd name="connsiteX1" fmla="*/ 56688 w 1240158"/>
                <a:gd name="connsiteY1" fmla="*/ 0 h 566883"/>
                <a:gd name="connsiteX2" fmla="*/ 1183470 w 1240158"/>
                <a:gd name="connsiteY2" fmla="*/ 0 h 566883"/>
                <a:gd name="connsiteX3" fmla="*/ 1240158 w 1240158"/>
                <a:gd name="connsiteY3" fmla="*/ 56688 h 566883"/>
                <a:gd name="connsiteX4" fmla="*/ 1240158 w 1240158"/>
                <a:gd name="connsiteY4" fmla="*/ 510195 h 566883"/>
                <a:gd name="connsiteX5" fmla="*/ 1183470 w 1240158"/>
                <a:gd name="connsiteY5" fmla="*/ 566883 h 566883"/>
                <a:gd name="connsiteX6" fmla="*/ 56688 w 1240158"/>
                <a:gd name="connsiteY6" fmla="*/ 566883 h 566883"/>
                <a:gd name="connsiteX7" fmla="*/ 0 w 1240158"/>
                <a:gd name="connsiteY7" fmla="*/ 510195 h 566883"/>
                <a:gd name="connsiteX8" fmla="*/ 0 w 1240158"/>
                <a:gd name="connsiteY8" fmla="*/ 56688 h 56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158" h="566883">
                  <a:moveTo>
                    <a:pt x="0" y="56688"/>
                  </a:moveTo>
                  <a:cubicBezTo>
                    <a:pt x="0" y="25380"/>
                    <a:pt x="25380" y="0"/>
                    <a:pt x="56688" y="0"/>
                  </a:cubicBezTo>
                  <a:lnTo>
                    <a:pt x="1183470" y="0"/>
                  </a:lnTo>
                  <a:cubicBezTo>
                    <a:pt x="1214778" y="0"/>
                    <a:pt x="1240158" y="25380"/>
                    <a:pt x="1240158" y="56688"/>
                  </a:cubicBezTo>
                  <a:lnTo>
                    <a:pt x="1240158" y="510195"/>
                  </a:lnTo>
                  <a:cubicBezTo>
                    <a:pt x="1240158" y="541503"/>
                    <a:pt x="1214778" y="566883"/>
                    <a:pt x="1183470" y="566883"/>
                  </a:cubicBezTo>
                  <a:lnTo>
                    <a:pt x="56688" y="566883"/>
                  </a:lnTo>
                  <a:cubicBezTo>
                    <a:pt x="25380" y="566883"/>
                    <a:pt x="0" y="541503"/>
                    <a:pt x="0" y="510195"/>
                  </a:cubicBezTo>
                  <a:lnTo>
                    <a:pt x="0" y="56688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2703417"/>
                <a:satOff val="-6968"/>
                <a:lumOff val="-470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947" tIns="101947" rIns="101947" bIns="10194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Extraction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4D98C6C7-AD67-4DD7-A83F-5E4407CB21D3}"/>
                </a:ext>
              </a:extLst>
            </p:cNvPr>
            <p:cNvSpPr/>
            <p:nvPr/>
          </p:nvSpPr>
          <p:spPr>
            <a:xfrm>
              <a:off x="6118844" y="2568039"/>
              <a:ext cx="1468608" cy="566883"/>
            </a:xfrm>
            <a:prstGeom prst="chevron">
              <a:avLst>
                <a:gd name="adj" fmla="val 4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055126"/>
                <a:satOff val="-10451"/>
                <a:lumOff val="-7059"/>
                <a:alphaOff val="0"/>
              </a:schemeClr>
            </a:fillRef>
            <a:effectRef idx="0">
              <a:schemeClr val="accent5">
                <a:hueOff val="-4055126"/>
                <a:satOff val="-10451"/>
                <a:lumOff val="-7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1C2269-CC37-476E-BDFB-AF38DC2E39D9}"/>
                </a:ext>
              </a:extLst>
            </p:cNvPr>
            <p:cNvSpPr/>
            <p:nvPr/>
          </p:nvSpPr>
          <p:spPr>
            <a:xfrm>
              <a:off x="6510473" y="2709760"/>
              <a:ext cx="1240158" cy="566883"/>
            </a:xfrm>
            <a:custGeom>
              <a:avLst/>
              <a:gdLst>
                <a:gd name="connsiteX0" fmla="*/ 0 w 1240158"/>
                <a:gd name="connsiteY0" fmla="*/ 56688 h 566883"/>
                <a:gd name="connsiteX1" fmla="*/ 56688 w 1240158"/>
                <a:gd name="connsiteY1" fmla="*/ 0 h 566883"/>
                <a:gd name="connsiteX2" fmla="*/ 1183470 w 1240158"/>
                <a:gd name="connsiteY2" fmla="*/ 0 h 566883"/>
                <a:gd name="connsiteX3" fmla="*/ 1240158 w 1240158"/>
                <a:gd name="connsiteY3" fmla="*/ 56688 h 566883"/>
                <a:gd name="connsiteX4" fmla="*/ 1240158 w 1240158"/>
                <a:gd name="connsiteY4" fmla="*/ 510195 h 566883"/>
                <a:gd name="connsiteX5" fmla="*/ 1183470 w 1240158"/>
                <a:gd name="connsiteY5" fmla="*/ 566883 h 566883"/>
                <a:gd name="connsiteX6" fmla="*/ 56688 w 1240158"/>
                <a:gd name="connsiteY6" fmla="*/ 566883 h 566883"/>
                <a:gd name="connsiteX7" fmla="*/ 0 w 1240158"/>
                <a:gd name="connsiteY7" fmla="*/ 510195 h 566883"/>
                <a:gd name="connsiteX8" fmla="*/ 0 w 1240158"/>
                <a:gd name="connsiteY8" fmla="*/ 56688 h 56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158" h="566883">
                  <a:moveTo>
                    <a:pt x="0" y="56688"/>
                  </a:moveTo>
                  <a:cubicBezTo>
                    <a:pt x="0" y="25380"/>
                    <a:pt x="25380" y="0"/>
                    <a:pt x="56688" y="0"/>
                  </a:cubicBezTo>
                  <a:lnTo>
                    <a:pt x="1183470" y="0"/>
                  </a:lnTo>
                  <a:cubicBezTo>
                    <a:pt x="1214778" y="0"/>
                    <a:pt x="1240158" y="25380"/>
                    <a:pt x="1240158" y="56688"/>
                  </a:cubicBezTo>
                  <a:lnTo>
                    <a:pt x="1240158" y="510195"/>
                  </a:lnTo>
                  <a:cubicBezTo>
                    <a:pt x="1240158" y="541503"/>
                    <a:pt x="1214778" y="566883"/>
                    <a:pt x="1183470" y="566883"/>
                  </a:cubicBezTo>
                  <a:lnTo>
                    <a:pt x="56688" y="566883"/>
                  </a:lnTo>
                  <a:cubicBezTo>
                    <a:pt x="25380" y="566883"/>
                    <a:pt x="0" y="541503"/>
                    <a:pt x="0" y="510195"/>
                  </a:cubicBezTo>
                  <a:lnTo>
                    <a:pt x="0" y="56688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4055126"/>
                <a:satOff val="-10451"/>
                <a:lumOff val="-705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947" tIns="101947" rIns="101947" bIns="101947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Training </a:t>
              </a:r>
              <a:endParaRPr lang="en-US" sz="1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B51B89D3-2519-4D27-BC10-EBFA60818D87}"/>
                </a:ext>
              </a:extLst>
            </p:cNvPr>
            <p:cNvSpPr/>
            <p:nvPr/>
          </p:nvSpPr>
          <p:spPr>
            <a:xfrm>
              <a:off x="7796322" y="2568039"/>
              <a:ext cx="1468608" cy="566883"/>
            </a:xfrm>
            <a:prstGeom prst="chevron">
              <a:avLst>
                <a:gd name="adj" fmla="val 4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406834"/>
                <a:satOff val="-13935"/>
                <a:lumOff val="-9412"/>
                <a:alphaOff val="0"/>
              </a:schemeClr>
            </a:fillRef>
            <a:effectRef idx="0">
              <a:schemeClr val="accent5">
                <a:hueOff val="-5406834"/>
                <a:satOff val="-13935"/>
                <a:lumOff val="-941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B1AA3E-E1DF-475F-82CB-5C1CABA57157}"/>
                </a:ext>
              </a:extLst>
            </p:cNvPr>
            <p:cNvSpPr/>
            <p:nvPr/>
          </p:nvSpPr>
          <p:spPr>
            <a:xfrm>
              <a:off x="8187951" y="2709760"/>
              <a:ext cx="1240158" cy="566883"/>
            </a:xfrm>
            <a:custGeom>
              <a:avLst/>
              <a:gdLst>
                <a:gd name="connsiteX0" fmla="*/ 0 w 1240158"/>
                <a:gd name="connsiteY0" fmla="*/ 56688 h 566883"/>
                <a:gd name="connsiteX1" fmla="*/ 56688 w 1240158"/>
                <a:gd name="connsiteY1" fmla="*/ 0 h 566883"/>
                <a:gd name="connsiteX2" fmla="*/ 1183470 w 1240158"/>
                <a:gd name="connsiteY2" fmla="*/ 0 h 566883"/>
                <a:gd name="connsiteX3" fmla="*/ 1240158 w 1240158"/>
                <a:gd name="connsiteY3" fmla="*/ 56688 h 566883"/>
                <a:gd name="connsiteX4" fmla="*/ 1240158 w 1240158"/>
                <a:gd name="connsiteY4" fmla="*/ 510195 h 566883"/>
                <a:gd name="connsiteX5" fmla="*/ 1183470 w 1240158"/>
                <a:gd name="connsiteY5" fmla="*/ 566883 h 566883"/>
                <a:gd name="connsiteX6" fmla="*/ 56688 w 1240158"/>
                <a:gd name="connsiteY6" fmla="*/ 566883 h 566883"/>
                <a:gd name="connsiteX7" fmla="*/ 0 w 1240158"/>
                <a:gd name="connsiteY7" fmla="*/ 510195 h 566883"/>
                <a:gd name="connsiteX8" fmla="*/ 0 w 1240158"/>
                <a:gd name="connsiteY8" fmla="*/ 56688 h 56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158" h="566883">
                  <a:moveTo>
                    <a:pt x="0" y="56688"/>
                  </a:moveTo>
                  <a:cubicBezTo>
                    <a:pt x="0" y="25380"/>
                    <a:pt x="25380" y="0"/>
                    <a:pt x="56688" y="0"/>
                  </a:cubicBezTo>
                  <a:lnTo>
                    <a:pt x="1183470" y="0"/>
                  </a:lnTo>
                  <a:cubicBezTo>
                    <a:pt x="1214778" y="0"/>
                    <a:pt x="1240158" y="25380"/>
                    <a:pt x="1240158" y="56688"/>
                  </a:cubicBezTo>
                  <a:lnTo>
                    <a:pt x="1240158" y="510195"/>
                  </a:lnTo>
                  <a:cubicBezTo>
                    <a:pt x="1240158" y="541503"/>
                    <a:pt x="1214778" y="566883"/>
                    <a:pt x="1183470" y="566883"/>
                  </a:cubicBezTo>
                  <a:lnTo>
                    <a:pt x="56688" y="566883"/>
                  </a:lnTo>
                  <a:cubicBezTo>
                    <a:pt x="25380" y="566883"/>
                    <a:pt x="0" y="541503"/>
                    <a:pt x="0" y="510195"/>
                  </a:cubicBezTo>
                  <a:lnTo>
                    <a:pt x="0" y="56688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5406834"/>
                <a:satOff val="-13935"/>
                <a:lumOff val="-941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947" tIns="101947" rIns="101947" bIns="10194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Performance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78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DD1D5-2145-4CC1-8B94-BCD279D0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C3BE-D19F-4551-BAA7-955D60BD143F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34977-1EE3-42BD-86CD-ED90D6C0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Attention-Based Deep Learning Approach to Knee Injury Classification from MRI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7BEBB-7647-4656-A484-B18386FF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3D95-3FAA-432B-BD1C-B74E6A4B39F9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C7EB7-E3E1-4EBE-A448-B4A8ECCE43BA}"/>
              </a:ext>
            </a:extLst>
          </p:cNvPr>
          <p:cNvSpPr txBox="1"/>
          <p:nvPr/>
        </p:nvSpPr>
        <p:spPr>
          <a:xfrm>
            <a:off x="3860975" y="364151"/>
            <a:ext cx="429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36D77-02B1-4760-9FA3-A212806B90C9}"/>
              </a:ext>
            </a:extLst>
          </p:cNvPr>
          <p:cNvSpPr txBox="1"/>
          <p:nvPr/>
        </p:nvSpPr>
        <p:spPr>
          <a:xfrm>
            <a:off x="1104900" y="1021007"/>
            <a:ext cx="848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conducted our work into two different datasets: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BMEII-AI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RedImageNet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(Dataset-1) 2.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RedImage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(Dataset-2)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9B311-4E71-4EC1-96F0-EE4BF273688E}"/>
              </a:ext>
            </a:extLst>
          </p:cNvPr>
          <p:cNvSpPr txBox="1"/>
          <p:nvPr/>
        </p:nvSpPr>
        <p:spPr>
          <a:xfrm>
            <a:off x="1104900" y="2170593"/>
            <a:ext cx="4476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Ground Truth class for DataSet-1(BMEII-AI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RedImageNet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FAF7-F3D3-4161-8286-C939548E57DA}"/>
              </a:ext>
            </a:extLst>
          </p:cNvPr>
          <p:cNvSpPr txBox="1"/>
          <p:nvPr/>
        </p:nvSpPr>
        <p:spPr>
          <a:xfrm>
            <a:off x="5581652" y="2170593"/>
            <a:ext cx="481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Ground Truth classes for DataSet-2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RedImage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096E7A2-DCE5-43B7-97A2-A26E430DF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04582"/>
              </p:ext>
            </p:extLst>
          </p:nvPr>
        </p:nvGraphicFramePr>
        <p:xfrm>
          <a:off x="1108248" y="2910864"/>
          <a:ext cx="3543302" cy="161747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71651">
                  <a:extLst>
                    <a:ext uri="{9D8B030D-6E8A-4147-A177-3AD203B41FA5}">
                      <a16:colId xmlns:a16="http://schemas.microsoft.com/office/drawing/2014/main" val="187942963"/>
                    </a:ext>
                  </a:extLst>
                </a:gridCol>
                <a:gridCol w="1771651">
                  <a:extLst>
                    <a:ext uri="{9D8B030D-6E8A-4147-A177-3AD203B41FA5}">
                      <a16:colId xmlns:a16="http://schemas.microsoft.com/office/drawing/2014/main" val="785166973"/>
                    </a:ext>
                  </a:extLst>
                </a:gridCol>
              </a:tblGrid>
              <a:tr h="5391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979550"/>
                  </a:ext>
                </a:extLst>
              </a:tr>
              <a:tr h="5391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45041"/>
                  </a:ext>
                </a:extLst>
              </a:tr>
              <a:tr h="5391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93562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7663D7A-F213-447B-A0F3-407331D75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29252"/>
              </p:ext>
            </p:extLst>
          </p:nvPr>
        </p:nvGraphicFramePr>
        <p:xfrm>
          <a:off x="5741987" y="2805105"/>
          <a:ext cx="38496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44">
                  <a:extLst>
                    <a:ext uri="{9D8B030D-6E8A-4147-A177-3AD203B41FA5}">
                      <a16:colId xmlns:a16="http://schemas.microsoft.com/office/drawing/2014/main" val="2687872236"/>
                    </a:ext>
                  </a:extLst>
                </a:gridCol>
                <a:gridCol w="1924844">
                  <a:extLst>
                    <a:ext uri="{9D8B030D-6E8A-4147-A177-3AD203B41FA5}">
                      <a16:colId xmlns:a16="http://schemas.microsoft.com/office/drawing/2014/main" val="1772430613"/>
                    </a:ext>
                  </a:extLst>
                </a:gridCol>
              </a:tblGrid>
              <a:tr h="3152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764076"/>
                  </a:ext>
                </a:extLst>
              </a:tr>
              <a:tr h="3152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604370"/>
                  </a:ext>
                </a:extLst>
              </a:tr>
              <a:tr h="3152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182156"/>
                  </a:ext>
                </a:extLst>
              </a:tr>
              <a:tr h="3152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7,911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40746"/>
                  </a:ext>
                </a:extLst>
              </a:tr>
              <a:tr h="3152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344217"/>
                  </a:ext>
                </a:extLst>
              </a:tr>
              <a:tr h="3152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048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2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4470</TotalTime>
  <Words>1890</Words>
  <Application>Microsoft Office PowerPoint</Application>
  <PresentationFormat>Widescreen</PresentationFormat>
  <Paragraphs>419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Kowshik Deb Nath</dc:creator>
  <cp:lastModifiedBy>Kowshik Deb Nath</cp:lastModifiedBy>
  <cp:revision>103</cp:revision>
  <dcterms:created xsi:type="dcterms:W3CDTF">2023-08-16T22:08:25Z</dcterms:created>
  <dcterms:modified xsi:type="dcterms:W3CDTF">2023-12-14T17:03:26Z</dcterms:modified>
</cp:coreProperties>
</file>